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9.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notesMasterIdLst>
    <p:notesMasterId r:id="rId36"/>
  </p:notesMasterIdLst>
  <p:sldIdLst>
    <p:sldId id="502" r:id="rId2"/>
    <p:sldId id="340" r:id="rId3"/>
    <p:sldId id="500" r:id="rId4"/>
    <p:sldId id="440" r:id="rId5"/>
    <p:sldId id="441" r:id="rId6"/>
    <p:sldId id="444" r:id="rId7"/>
    <p:sldId id="446" r:id="rId8"/>
    <p:sldId id="442" r:id="rId9"/>
    <p:sldId id="449" r:id="rId10"/>
    <p:sldId id="403" r:id="rId11"/>
    <p:sldId id="452" r:id="rId12"/>
    <p:sldId id="480" r:id="rId13"/>
    <p:sldId id="456" r:id="rId14"/>
    <p:sldId id="455" r:id="rId15"/>
    <p:sldId id="458" r:id="rId16"/>
    <p:sldId id="457" r:id="rId17"/>
    <p:sldId id="459" r:id="rId18"/>
    <p:sldId id="460" r:id="rId19"/>
    <p:sldId id="461" r:id="rId20"/>
    <p:sldId id="462" r:id="rId21"/>
    <p:sldId id="463" r:id="rId22"/>
    <p:sldId id="464" r:id="rId23"/>
    <p:sldId id="465" r:id="rId24"/>
    <p:sldId id="467" r:id="rId25"/>
    <p:sldId id="498" r:id="rId26"/>
    <p:sldId id="499" r:id="rId27"/>
    <p:sldId id="468" r:id="rId28"/>
    <p:sldId id="476" r:id="rId29"/>
    <p:sldId id="469" r:id="rId30"/>
    <p:sldId id="478" r:id="rId31"/>
    <p:sldId id="481" r:id="rId32"/>
    <p:sldId id="484" r:id="rId33"/>
    <p:sldId id="485" r:id="rId34"/>
    <p:sldId id="495" r:id="rId35"/>
  </p:sldIdLst>
  <p:sldSz cx="9144000" cy="518477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guide id="3" orient="horz" pos="163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5E7FF"/>
    <a:srgbClr val="C9405D"/>
    <a:srgbClr val="8BBDFF"/>
    <a:srgbClr val="96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8407" autoAdjust="0"/>
  </p:normalViewPr>
  <p:slideViewPr>
    <p:cSldViewPr>
      <p:cViewPr varScale="1">
        <p:scale>
          <a:sx n="101" d="100"/>
          <a:sy n="101" d="100"/>
        </p:scale>
        <p:origin x="-1472" y="-96"/>
      </p:cViewPr>
      <p:guideLst>
        <p:guide orient="horz" pos="2160"/>
        <p:guide orient="horz" pos="1633"/>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notesMaster" Target="notesMasters/notesMaster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interSettings" Target="printerSettings/printerSettings1.bin"/><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 Id="rId41" Type="http://schemas.openxmlformats.org/officeDocument/2006/relationships/tableStyles" Target="tableStyles.xml"/><Relationship Id="rId42"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DB246E7-693F-6149-8290-F7CC3EB80D6F}" type="doc">
      <dgm:prSet loTypeId="urn:microsoft.com/office/officeart/2009/3/layout/StepUpProcess" loCatId="" qsTypeId="urn:microsoft.com/office/officeart/2005/8/quickstyle/simple4" qsCatId="simple" csTypeId="urn:microsoft.com/office/officeart/2005/8/colors/colorful2" csCatId="colorful" phldr="1"/>
      <dgm:spPr/>
      <dgm:t>
        <a:bodyPr/>
        <a:lstStyle/>
        <a:p>
          <a:endParaRPr lang="en-US"/>
        </a:p>
      </dgm:t>
    </dgm:pt>
    <dgm:pt modelId="{CED98A05-CF40-8D48-8064-7E0DE4D5D9A1}">
      <dgm:prSet custT="1"/>
      <dgm:spPr/>
      <dgm:t>
        <a:bodyPr/>
        <a:lstStyle/>
        <a:p>
          <a:pPr rtl="0"/>
          <a:r>
            <a:rPr lang="en-US" sz="1600" dirty="0" smtClean="0">
              <a:latin typeface="Arial"/>
              <a:cs typeface="Arial"/>
            </a:rPr>
            <a:t>Decided by the enterprise</a:t>
          </a:r>
          <a:endParaRPr lang="hr-HR" sz="1600" dirty="0">
            <a:latin typeface="Arial"/>
            <a:cs typeface="Arial"/>
          </a:endParaRPr>
        </a:p>
      </dgm:t>
    </dgm:pt>
    <dgm:pt modelId="{7CB43838-85EA-7742-91B5-592F5E43ACF0}" type="parTrans" cxnId="{4D96E892-C7ED-3F4E-B213-3008D3FF6ACE}">
      <dgm:prSet/>
      <dgm:spPr/>
      <dgm:t>
        <a:bodyPr/>
        <a:lstStyle/>
        <a:p>
          <a:endParaRPr lang="en-US" sz="1600">
            <a:latin typeface="Arial"/>
            <a:cs typeface="Arial"/>
          </a:endParaRPr>
        </a:p>
      </dgm:t>
    </dgm:pt>
    <dgm:pt modelId="{97F45AC2-15C3-444D-AB82-A2CC96A8DBD9}" type="sibTrans" cxnId="{4D96E892-C7ED-3F4E-B213-3008D3FF6ACE}">
      <dgm:prSet/>
      <dgm:spPr/>
      <dgm:t>
        <a:bodyPr/>
        <a:lstStyle/>
        <a:p>
          <a:endParaRPr lang="en-US" sz="1600">
            <a:latin typeface="Arial"/>
            <a:cs typeface="Arial"/>
          </a:endParaRPr>
        </a:p>
      </dgm:t>
    </dgm:pt>
    <dgm:pt modelId="{4897D099-523C-9E49-9978-9570E5449F5C}">
      <dgm:prSet custT="1"/>
      <dgm:spPr/>
      <dgm:t>
        <a:bodyPr/>
        <a:lstStyle/>
        <a:p>
          <a:pPr rtl="0"/>
          <a:r>
            <a:rPr lang="en-US" sz="1600" dirty="0" smtClean="0">
              <a:latin typeface="Arial"/>
              <a:cs typeface="Arial"/>
            </a:rPr>
            <a:t>Register, change or add more types of business</a:t>
          </a:r>
          <a:endParaRPr lang="hr-HR" sz="1600" dirty="0">
            <a:latin typeface="Arial"/>
            <a:cs typeface="Arial"/>
          </a:endParaRPr>
        </a:p>
      </dgm:t>
    </dgm:pt>
    <dgm:pt modelId="{A08DA58E-C114-CF41-B706-B63BAEF774EF}" type="parTrans" cxnId="{2A71B1B3-920A-204B-BF85-97E035CA1699}">
      <dgm:prSet/>
      <dgm:spPr/>
      <dgm:t>
        <a:bodyPr/>
        <a:lstStyle/>
        <a:p>
          <a:endParaRPr lang="en-US" sz="1600">
            <a:latin typeface="Arial"/>
            <a:cs typeface="Arial"/>
          </a:endParaRPr>
        </a:p>
      </dgm:t>
    </dgm:pt>
    <dgm:pt modelId="{DFAB069C-7E48-3444-9706-F61FD3A60123}" type="sibTrans" cxnId="{2A71B1B3-920A-204B-BF85-97E035CA1699}">
      <dgm:prSet/>
      <dgm:spPr/>
      <dgm:t>
        <a:bodyPr/>
        <a:lstStyle/>
        <a:p>
          <a:endParaRPr lang="en-US" sz="1600">
            <a:latin typeface="Arial"/>
            <a:cs typeface="Arial"/>
          </a:endParaRPr>
        </a:p>
      </dgm:t>
    </dgm:pt>
    <dgm:pt modelId="{F31586D3-F9DF-D541-A028-403349940C5A}">
      <dgm:prSet custT="1"/>
      <dgm:spPr/>
      <dgm:t>
        <a:bodyPr/>
        <a:lstStyle/>
        <a:p>
          <a:pPr rtl="0"/>
          <a:r>
            <a:rPr lang="en-US" sz="1600" dirty="0" smtClean="0">
              <a:latin typeface="Arial"/>
              <a:cs typeface="Arial"/>
            </a:rPr>
            <a:t>Start business</a:t>
          </a:r>
          <a:endParaRPr lang="hr-HR" sz="1600" dirty="0">
            <a:latin typeface="Arial"/>
            <a:cs typeface="Arial"/>
          </a:endParaRPr>
        </a:p>
      </dgm:t>
    </dgm:pt>
    <dgm:pt modelId="{9200E902-F255-D84E-A536-1D0427B34AC1}" type="parTrans" cxnId="{E7644C44-4A9D-C74F-B29E-A61AA9C1F5A6}">
      <dgm:prSet/>
      <dgm:spPr/>
      <dgm:t>
        <a:bodyPr/>
        <a:lstStyle/>
        <a:p>
          <a:endParaRPr lang="en-US" sz="1600">
            <a:latin typeface="Arial"/>
            <a:cs typeface="Arial"/>
          </a:endParaRPr>
        </a:p>
      </dgm:t>
    </dgm:pt>
    <dgm:pt modelId="{B2D1FD64-9F78-8148-B2D5-5108C1A165B5}" type="sibTrans" cxnId="{E7644C44-4A9D-C74F-B29E-A61AA9C1F5A6}">
      <dgm:prSet/>
      <dgm:spPr/>
      <dgm:t>
        <a:bodyPr/>
        <a:lstStyle/>
        <a:p>
          <a:endParaRPr lang="en-US" sz="1600">
            <a:latin typeface="Arial"/>
            <a:cs typeface="Arial"/>
          </a:endParaRPr>
        </a:p>
      </dgm:t>
    </dgm:pt>
    <dgm:pt modelId="{A6B6FC2E-F523-8049-89DD-B1B1AD76FC66}" type="pres">
      <dgm:prSet presAssocID="{2DB246E7-693F-6149-8290-F7CC3EB80D6F}" presName="rootnode" presStyleCnt="0">
        <dgm:presLayoutVars>
          <dgm:chMax/>
          <dgm:chPref/>
          <dgm:dir/>
          <dgm:animLvl val="lvl"/>
        </dgm:presLayoutVars>
      </dgm:prSet>
      <dgm:spPr/>
      <dgm:t>
        <a:bodyPr/>
        <a:lstStyle/>
        <a:p>
          <a:endParaRPr lang="en-US"/>
        </a:p>
      </dgm:t>
    </dgm:pt>
    <dgm:pt modelId="{A3E8339E-C29A-594B-A62C-2D0013260D83}" type="pres">
      <dgm:prSet presAssocID="{CED98A05-CF40-8D48-8064-7E0DE4D5D9A1}" presName="composite" presStyleCnt="0"/>
      <dgm:spPr/>
    </dgm:pt>
    <dgm:pt modelId="{7D05891D-719D-B546-95AB-7FC441BC3F2A}" type="pres">
      <dgm:prSet presAssocID="{CED98A05-CF40-8D48-8064-7E0DE4D5D9A1}" presName="LShape" presStyleLbl="alignNode1" presStyleIdx="0" presStyleCnt="5" custScaleX="260950" custLinFactNeighborX="17595"/>
      <dgm:spPr>
        <a:solidFill>
          <a:schemeClr val="bg1">
            <a:lumMod val="65000"/>
          </a:schemeClr>
        </a:solidFill>
        <a:ln>
          <a:solidFill>
            <a:schemeClr val="tx2">
              <a:lumMod val="75000"/>
            </a:schemeClr>
          </a:solidFill>
        </a:ln>
      </dgm:spPr>
    </dgm:pt>
    <dgm:pt modelId="{A5F8159B-E9B0-9F42-9459-E959776D6935}" type="pres">
      <dgm:prSet presAssocID="{CED98A05-CF40-8D48-8064-7E0DE4D5D9A1}" presName="ParentText" presStyleLbl="revTx" presStyleIdx="0" presStyleCnt="3" custScaleX="259266" custLinFactNeighborX="19490">
        <dgm:presLayoutVars>
          <dgm:chMax val="0"/>
          <dgm:chPref val="0"/>
          <dgm:bulletEnabled val="1"/>
        </dgm:presLayoutVars>
      </dgm:prSet>
      <dgm:spPr/>
      <dgm:t>
        <a:bodyPr/>
        <a:lstStyle/>
        <a:p>
          <a:endParaRPr lang="en-US"/>
        </a:p>
      </dgm:t>
    </dgm:pt>
    <dgm:pt modelId="{EE10E20F-C127-9B4C-9836-98C0AC2C3841}" type="pres">
      <dgm:prSet presAssocID="{CED98A05-CF40-8D48-8064-7E0DE4D5D9A1}" presName="Triangle" presStyleLbl="alignNode1" presStyleIdx="1" presStyleCnt="5" custScaleX="110861" custLinFactX="221838" custLinFactNeighborX="300000" custLinFactNeighborY="45453"/>
      <dgm:spPr/>
    </dgm:pt>
    <dgm:pt modelId="{4832DB54-06D2-E845-8F0A-EFB5A606A2FE}" type="pres">
      <dgm:prSet presAssocID="{97F45AC2-15C3-444D-AB82-A2CC96A8DBD9}" presName="sibTrans" presStyleCnt="0"/>
      <dgm:spPr/>
    </dgm:pt>
    <dgm:pt modelId="{316D2971-BBF6-F142-9652-AA516ED45A3B}" type="pres">
      <dgm:prSet presAssocID="{97F45AC2-15C3-444D-AB82-A2CC96A8DBD9}" presName="space" presStyleCnt="0"/>
      <dgm:spPr/>
    </dgm:pt>
    <dgm:pt modelId="{80E38840-E0D5-3741-9310-7D5ECC2DEB3C}" type="pres">
      <dgm:prSet presAssocID="{4897D099-523C-9E49-9978-9570E5449F5C}" presName="composite" presStyleCnt="0"/>
      <dgm:spPr/>
    </dgm:pt>
    <dgm:pt modelId="{07140E19-C373-C346-A8F6-34FE0070352E}" type="pres">
      <dgm:prSet presAssocID="{4897D099-523C-9E49-9978-9570E5449F5C}" presName="LShape" presStyleLbl="alignNode1" presStyleIdx="2" presStyleCnt="5" custScaleX="290822" custLinFactNeighborX="3081"/>
      <dgm:spPr/>
    </dgm:pt>
    <dgm:pt modelId="{F90847C4-C9F4-D645-972D-BDED1AD0EB3A}" type="pres">
      <dgm:prSet presAssocID="{4897D099-523C-9E49-9978-9570E5449F5C}" presName="ParentText" presStyleLbl="revTx" presStyleIdx="1" presStyleCnt="3" custScaleX="334639" custLinFactNeighborX="28599" custLinFactNeighborY="-2039">
        <dgm:presLayoutVars>
          <dgm:chMax val="0"/>
          <dgm:chPref val="0"/>
          <dgm:bulletEnabled val="1"/>
        </dgm:presLayoutVars>
      </dgm:prSet>
      <dgm:spPr/>
      <dgm:t>
        <a:bodyPr/>
        <a:lstStyle/>
        <a:p>
          <a:endParaRPr lang="en-US"/>
        </a:p>
      </dgm:t>
    </dgm:pt>
    <dgm:pt modelId="{2E18F6A1-C6A0-B641-97D5-2AD8B7D8047F}" type="pres">
      <dgm:prSet presAssocID="{4897D099-523C-9E49-9978-9570E5449F5C}" presName="Triangle" presStyleLbl="alignNode1" presStyleIdx="3" presStyleCnt="5" custScaleX="99935" custScaleY="108466" custLinFactX="281266" custLinFactNeighborX="300000" custLinFactNeighborY="49058"/>
      <dgm:spPr/>
    </dgm:pt>
    <dgm:pt modelId="{14FB4012-4426-C648-B3C3-817472DA108F}" type="pres">
      <dgm:prSet presAssocID="{DFAB069C-7E48-3444-9706-F61FD3A60123}" presName="sibTrans" presStyleCnt="0"/>
      <dgm:spPr/>
    </dgm:pt>
    <dgm:pt modelId="{8C2AA1BB-E3A6-B140-AA3F-12B68E96D73C}" type="pres">
      <dgm:prSet presAssocID="{DFAB069C-7E48-3444-9706-F61FD3A60123}" presName="space" presStyleCnt="0"/>
      <dgm:spPr/>
    </dgm:pt>
    <dgm:pt modelId="{15A094A1-59BC-4241-BA3B-FA3F1D413FD7}" type="pres">
      <dgm:prSet presAssocID="{F31586D3-F9DF-D541-A028-403349940C5A}" presName="composite" presStyleCnt="0"/>
      <dgm:spPr/>
    </dgm:pt>
    <dgm:pt modelId="{B4E7A780-96C1-E64D-8CC6-A85326A111AB}" type="pres">
      <dgm:prSet presAssocID="{F31586D3-F9DF-D541-A028-403349940C5A}" presName="LShape" presStyleLbl="alignNode1" presStyleIdx="4" presStyleCnt="5" custScaleX="292914" custLinFactNeighborX="23349" custLinFactNeighborY="-137"/>
      <dgm:spPr>
        <a:solidFill>
          <a:schemeClr val="bg2">
            <a:lumMod val="60000"/>
            <a:lumOff val="40000"/>
          </a:schemeClr>
        </a:solidFill>
        <a:ln>
          <a:solidFill>
            <a:schemeClr val="bg2">
              <a:lumMod val="60000"/>
              <a:lumOff val="40000"/>
            </a:schemeClr>
          </a:solidFill>
        </a:ln>
      </dgm:spPr>
    </dgm:pt>
    <dgm:pt modelId="{466CFD89-6403-9642-BC88-C545109E8BDF}" type="pres">
      <dgm:prSet presAssocID="{F31586D3-F9DF-D541-A028-403349940C5A}" presName="ParentText" presStyleLbl="revTx" presStyleIdx="2" presStyleCnt="3" custScaleX="278676" custLinFactNeighborX="7136" custLinFactNeighborY="-1356">
        <dgm:presLayoutVars>
          <dgm:chMax val="0"/>
          <dgm:chPref val="0"/>
          <dgm:bulletEnabled val="1"/>
        </dgm:presLayoutVars>
      </dgm:prSet>
      <dgm:spPr/>
      <dgm:t>
        <a:bodyPr/>
        <a:lstStyle/>
        <a:p>
          <a:endParaRPr lang="en-US"/>
        </a:p>
      </dgm:t>
    </dgm:pt>
  </dgm:ptLst>
  <dgm:cxnLst>
    <dgm:cxn modelId="{178600CA-643B-0844-ABA3-26B80DC11DFB}" type="presOf" srcId="{F31586D3-F9DF-D541-A028-403349940C5A}" destId="{466CFD89-6403-9642-BC88-C545109E8BDF}" srcOrd="0" destOrd="0" presId="urn:microsoft.com/office/officeart/2009/3/layout/StepUpProcess"/>
    <dgm:cxn modelId="{5BBD8E0B-7E97-C349-9D01-21E1243DC220}" type="presOf" srcId="{2DB246E7-693F-6149-8290-F7CC3EB80D6F}" destId="{A6B6FC2E-F523-8049-89DD-B1B1AD76FC66}" srcOrd="0" destOrd="0" presId="urn:microsoft.com/office/officeart/2009/3/layout/StepUpProcess"/>
    <dgm:cxn modelId="{2A71B1B3-920A-204B-BF85-97E035CA1699}" srcId="{2DB246E7-693F-6149-8290-F7CC3EB80D6F}" destId="{4897D099-523C-9E49-9978-9570E5449F5C}" srcOrd="1" destOrd="0" parTransId="{A08DA58E-C114-CF41-B706-B63BAEF774EF}" sibTransId="{DFAB069C-7E48-3444-9706-F61FD3A60123}"/>
    <dgm:cxn modelId="{1EFA31AD-1896-044A-8ED6-92EA5E6FD4B1}" type="presOf" srcId="{CED98A05-CF40-8D48-8064-7E0DE4D5D9A1}" destId="{A5F8159B-E9B0-9F42-9459-E959776D6935}" srcOrd="0" destOrd="0" presId="urn:microsoft.com/office/officeart/2009/3/layout/StepUpProcess"/>
    <dgm:cxn modelId="{4D96E892-C7ED-3F4E-B213-3008D3FF6ACE}" srcId="{2DB246E7-693F-6149-8290-F7CC3EB80D6F}" destId="{CED98A05-CF40-8D48-8064-7E0DE4D5D9A1}" srcOrd="0" destOrd="0" parTransId="{7CB43838-85EA-7742-91B5-592F5E43ACF0}" sibTransId="{97F45AC2-15C3-444D-AB82-A2CC96A8DBD9}"/>
    <dgm:cxn modelId="{BFF5AE30-C72B-8A4F-874B-E1FE43EADA71}" type="presOf" srcId="{4897D099-523C-9E49-9978-9570E5449F5C}" destId="{F90847C4-C9F4-D645-972D-BDED1AD0EB3A}" srcOrd="0" destOrd="0" presId="urn:microsoft.com/office/officeart/2009/3/layout/StepUpProcess"/>
    <dgm:cxn modelId="{E7644C44-4A9D-C74F-B29E-A61AA9C1F5A6}" srcId="{2DB246E7-693F-6149-8290-F7CC3EB80D6F}" destId="{F31586D3-F9DF-D541-A028-403349940C5A}" srcOrd="2" destOrd="0" parTransId="{9200E902-F255-D84E-A536-1D0427B34AC1}" sibTransId="{B2D1FD64-9F78-8148-B2D5-5108C1A165B5}"/>
    <dgm:cxn modelId="{9A0A8F07-A098-8640-A015-6A39DF8172C3}" type="presParOf" srcId="{A6B6FC2E-F523-8049-89DD-B1B1AD76FC66}" destId="{A3E8339E-C29A-594B-A62C-2D0013260D83}" srcOrd="0" destOrd="0" presId="urn:microsoft.com/office/officeart/2009/3/layout/StepUpProcess"/>
    <dgm:cxn modelId="{830CCE94-A8C0-974A-8AB8-F1536A5EEF23}" type="presParOf" srcId="{A3E8339E-C29A-594B-A62C-2D0013260D83}" destId="{7D05891D-719D-B546-95AB-7FC441BC3F2A}" srcOrd="0" destOrd="0" presId="urn:microsoft.com/office/officeart/2009/3/layout/StepUpProcess"/>
    <dgm:cxn modelId="{5F7D3308-032A-274B-A895-F8546B4895D4}" type="presParOf" srcId="{A3E8339E-C29A-594B-A62C-2D0013260D83}" destId="{A5F8159B-E9B0-9F42-9459-E959776D6935}" srcOrd="1" destOrd="0" presId="urn:microsoft.com/office/officeart/2009/3/layout/StepUpProcess"/>
    <dgm:cxn modelId="{143D5277-E1B7-1B46-A3B8-B047134C7131}" type="presParOf" srcId="{A3E8339E-C29A-594B-A62C-2D0013260D83}" destId="{EE10E20F-C127-9B4C-9836-98C0AC2C3841}" srcOrd="2" destOrd="0" presId="urn:microsoft.com/office/officeart/2009/3/layout/StepUpProcess"/>
    <dgm:cxn modelId="{ACC98D54-CFD4-6F44-A171-82B7724677FD}" type="presParOf" srcId="{A6B6FC2E-F523-8049-89DD-B1B1AD76FC66}" destId="{4832DB54-06D2-E845-8F0A-EFB5A606A2FE}" srcOrd="1" destOrd="0" presId="urn:microsoft.com/office/officeart/2009/3/layout/StepUpProcess"/>
    <dgm:cxn modelId="{20970C19-CC7A-4441-B694-9C2D5D7E17B2}" type="presParOf" srcId="{4832DB54-06D2-E845-8F0A-EFB5A606A2FE}" destId="{316D2971-BBF6-F142-9652-AA516ED45A3B}" srcOrd="0" destOrd="0" presId="urn:microsoft.com/office/officeart/2009/3/layout/StepUpProcess"/>
    <dgm:cxn modelId="{51BE0A31-C96E-C94F-B695-AA64A49A2C1E}" type="presParOf" srcId="{A6B6FC2E-F523-8049-89DD-B1B1AD76FC66}" destId="{80E38840-E0D5-3741-9310-7D5ECC2DEB3C}" srcOrd="2" destOrd="0" presId="urn:microsoft.com/office/officeart/2009/3/layout/StepUpProcess"/>
    <dgm:cxn modelId="{9C914499-7608-3B4D-B975-49799F94D6EC}" type="presParOf" srcId="{80E38840-E0D5-3741-9310-7D5ECC2DEB3C}" destId="{07140E19-C373-C346-A8F6-34FE0070352E}" srcOrd="0" destOrd="0" presId="urn:microsoft.com/office/officeart/2009/3/layout/StepUpProcess"/>
    <dgm:cxn modelId="{FCA42060-021C-BE4F-A009-385C17BA3E21}" type="presParOf" srcId="{80E38840-E0D5-3741-9310-7D5ECC2DEB3C}" destId="{F90847C4-C9F4-D645-972D-BDED1AD0EB3A}" srcOrd="1" destOrd="0" presId="urn:microsoft.com/office/officeart/2009/3/layout/StepUpProcess"/>
    <dgm:cxn modelId="{EDE1FA08-87BC-284F-A146-6D3DFAD10250}" type="presParOf" srcId="{80E38840-E0D5-3741-9310-7D5ECC2DEB3C}" destId="{2E18F6A1-C6A0-B641-97D5-2AD8B7D8047F}" srcOrd="2" destOrd="0" presId="urn:microsoft.com/office/officeart/2009/3/layout/StepUpProcess"/>
    <dgm:cxn modelId="{DD5B2906-A829-6B42-99C2-1BC5B4685878}" type="presParOf" srcId="{A6B6FC2E-F523-8049-89DD-B1B1AD76FC66}" destId="{14FB4012-4426-C648-B3C3-817472DA108F}" srcOrd="3" destOrd="0" presId="urn:microsoft.com/office/officeart/2009/3/layout/StepUpProcess"/>
    <dgm:cxn modelId="{5D435BBA-B16D-3D4B-9B2F-1B5817A7732B}" type="presParOf" srcId="{14FB4012-4426-C648-B3C3-817472DA108F}" destId="{8C2AA1BB-E3A6-B140-AA3F-12B68E96D73C}" srcOrd="0" destOrd="0" presId="urn:microsoft.com/office/officeart/2009/3/layout/StepUpProcess"/>
    <dgm:cxn modelId="{8845F5DB-48B3-4440-B488-0E98D151CF81}" type="presParOf" srcId="{A6B6FC2E-F523-8049-89DD-B1B1AD76FC66}" destId="{15A094A1-59BC-4241-BA3B-FA3F1D413FD7}" srcOrd="4" destOrd="0" presId="urn:microsoft.com/office/officeart/2009/3/layout/StepUpProcess"/>
    <dgm:cxn modelId="{9FA0A788-84A0-E94D-AA83-3364BD877EE5}" type="presParOf" srcId="{15A094A1-59BC-4241-BA3B-FA3F1D413FD7}" destId="{B4E7A780-96C1-E64D-8CC6-A85326A111AB}" srcOrd="0" destOrd="0" presId="urn:microsoft.com/office/officeart/2009/3/layout/StepUpProcess"/>
    <dgm:cxn modelId="{87505D1A-8984-FE44-9AAC-CC925B375494}" type="presParOf" srcId="{15A094A1-59BC-4241-BA3B-FA3F1D413FD7}" destId="{466CFD89-6403-9642-BC88-C545109E8BDF}" srcOrd="1" destOrd="0" presId="urn:microsoft.com/office/officeart/2009/3/layout/StepUpProcess"/>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2DB246E7-693F-6149-8290-F7CC3EB80D6F}" type="doc">
      <dgm:prSet loTypeId="urn:microsoft.com/office/officeart/2009/3/layout/StepUpProcess" loCatId="" qsTypeId="urn:microsoft.com/office/officeart/2005/8/quickstyle/simple4" qsCatId="simple" csTypeId="urn:microsoft.com/office/officeart/2005/8/colors/colorful2" csCatId="colorful" phldr="1"/>
      <dgm:spPr/>
      <dgm:t>
        <a:bodyPr/>
        <a:lstStyle/>
        <a:p>
          <a:endParaRPr lang="en-US"/>
        </a:p>
      </dgm:t>
    </dgm:pt>
    <dgm:pt modelId="{CED98A05-CF40-8D48-8064-7E0DE4D5D9A1}">
      <dgm:prSet custT="1"/>
      <dgm:spPr/>
      <dgm:t>
        <a:bodyPr/>
        <a:lstStyle/>
        <a:p>
          <a:pPr rtl="0"/>
          <a:r>
            <a:rPr lang="en-US" sz="1600" dirty="0" smtClean="0">
              <a:latin typeface="Arial"/>
              <a:cs typeface="Arial"/>
            </a:rPr>
            <a:t>Decided by the enterprise</a:t>
          </a:r>
          <a:endParaRPr lang="hr-HR" sz="1600" dirty="0">
            <a:latin typeface="Arial"/>
            <a:cs typeface="Arial"/>
          </a:endParaRPr>
        </a:p>
      </dgm:t>
    </dgm:pt>
    <dgm:pt modelId="{7CB43838-85EA-7742-91B5-592F5E43ACF0}" type="parTrans" cxnId="{4D96E892-C7ED-3F4E-B213-3008D3FF6ACE}">
      <dgm:prSet/>
      <dgm:spPr/>
      <dgm:t>
        <a:bodyPr/>
        <a:lstStyle/>
        <a:p>
          <a:endParaRPr lang="en-US" sz="1600">
            <a:latin typeface="Arial"/>
            <a:cs typeface="Arial"/>
          </a:endParaRPr>
        </a:p>
      </dgm:t>
    </dgm:pt>
    <dgm:pt modelId="{97F45AC2-15C3-444D-AB82-A2CC96A8DBD9}" type="sibTrans" cxnId="{4D96E892-C7ED-3F4E-B213-3008D3FF6ACE}">
      <dgm:prSet/>
      <dgm:spPr/>
      <dgm:t>
        <a:bodyPr/>
        <a:lstStyle/>
        <a:p>
          <a:endParaRPr lang="en-US" sz="1600">
            <a:latin typeface="Arial"/>
            <a:cs typeface="Arial"/>
          </a:endParaRPr>
        </a:p>
      </dgm:t>
    </dgm:pt>
    <dgm:pt modelId="{F31586D3-F9DF-D541-A028-403349940C5A}">
      <dgm:prSet custT="1"/>
      <dgm:spPr/>
      <dgm:t>
        <a:bodyPr/>
        <a:lstStyle/>
        <a:p>
          <a:pPr rtl="0"/>
          <a:r>
            <a:rPr lang="en-US" sz="1600" dirty="0" smtClean="0">
              <a:latin typeface="Arial"/>
              <a:cs typeface="Arial"/>
            </a:rPr>
            <a:t>Start business</a:t>
          </a:r>
          <a:endParaRPr lang="hr-HR" sz="1600" dirty="0">
            <a:latin typeface="Arial"/>
            <a:cs typeface="Arial"/>
          </a:endParaRPr>
        </a:p>
      </dgm:t>
    </dgm:pt>
    <dgm:pt modelId="{9200E902-F255-D84E-A536-1D0427B34AC1}" type="parTrans" cxnId="{E7644C44-4A9D-C74F-B29E-A61AA9C1F5A6}">
      <dgm:prSet/>
      <dgm:spPr/>
      <dgm:t>
        <a:bodyPr/>
        <a:lstStyle/>
        <a:p>
          <a:endParaRPr lang="en-US" sz="1600">
            <a:latin typeface="Arial"/>
            <a:cs typeface="Arial"/>
          </a:endParaRPr>
        </a:p>
      </dgm:t>
    </dgm:pt>
    <dgm:pt modelId="{B2D1FD64-9F78-8148-B2D5-5108C1A165B5}" type="sibTrans" cxnId="{E7644C44-4A9D-C74F-B29E-A61AA9C1F5A6}">
      <dgm:prSet/>
      <dgm:spPr/>
      <dgm:t>
        <a:bodyPr/>
        <a:lstStyle/>
        <a:p>
          <a:endParaRPr lang="en-US" sz="1600">
            <a:latin typeface="Arial"/>
            <a:cs typeface="Arial"/>
          </a:endParaRPr>
        </a:p>
      </dgm:t>
    </dgm:pt>
    <dgm:pt modelId="{6F69F06B-F562-FF4F-A71B-5C492993FCD4}">
      <dgm:prSet custT="1"/>
      <dgm:spPr/>
      <dgm:t>
        <a:bodyPr/>
        <a:lstStyle/>
        <a:p>
          <a:pPr rtl="0"/>
          <a:r>
            <a:rPr lang="en-US" sz="1600" dirty="0" smtClean="0">
              <a:latin typeface="Arial"/>
              <a:cs typeface="Arial"/>
            </a:rPr>
            <a:t>Change or add more types of business</a:t>
          </a:r>
          <a:endParaRPr lang="hr-HR" sz="1600" dirty="0">
            <a:latin typeface="Arial"/>
            <a:cs typeface="Arial"/>
          </a:endParaRPr>
        </a:p>
      </dgm:t>
    </dgm:pt>
    <dgm:pt modelId="{96EEE3BD-2CED-8345-BACF-73776E315162}" type="parTrans" cxnId="{554A761D-C52C-0D4F-818A-C1390A3B54F6}">
      <dgm:prSet/>
      <dgm:spPr/>
      <dgm:t>
        <a:bodyPr/>
        <a:lstStyle/>
        <a:p>
          <a:endParaRPr lang="en-US"/>
        </a:p>
      </dgm:t>
    </dgm:pt>
    <dgm:pt modelId="{DEAF21F9-CF31-904D-99A8-7E5B85B7F0C9}" type="sibTrans" cxnId="{554A761D-C52C-0D4F-818A-C1390A3B54F6}">
      <dgm:prSet/>
      <dgm:spPr/>
      <dgm:t>
        <a:bodyPr/>
        <a:lstStyle/>
        <a:p>
          <a:endParaRPr lang="en-US"/>
        </a:p>
      </dgm:t>
    </dgm:pt>
    <dgm:pt modelId="{A6B6FC2E-F523-8049-89DD-B1B1AD76FC66}" type="pres">
      <dgm:prSet presAssocID="{2DB246E7-693F-6149-8290-F7CC3EB80D6F}" presName="rootnode" presStyleCnt="0">
        <dgm:presLayoutVars>
          <dgm:chMax/>
          <dgm:chPref/>
          <dgm:dir/>
          <dgm:animLvl val="lvl"/>
        </dgm:presLayoutVars>
      </dgm:prSet>
      <dgm:spPr/>
      <dgm:t>
        <a:bodyPr/>
        <a:lstStyle/>
        <a:p>
          <a:endParaRPr lang="en-US"/>
        </a:p>
      </dgm:t>
    </dgm:pt>
    <dgm:pt modelId="{A3E8339E-C29A-594B-A62C-2D0013260D83}" type="pres">
      <dgm:prSet presAssocID="{CED98A05-CF40-8D48-8064-7E0DE4D5D9A1}" presName="composite" presStyleCnt="0"/>
      <dgm:spPr/>
    </dgm:pt>
    <dgm:pt modelId="{7D05891D-719D-B546-95AB-7FC441BC3F2A}" type="pres">
      <dgm:prSet presAssocID="{CED98A05-CF40-8D48-8064-7E0DE4D5D9A1}" presName="LShape" presStyleLbl="alignNode1" presStyleIdx="0" presStyleCnt="5" custScaleX="260950" custLinFactNeighborX="17595"/>
      <dgm:spPr>
        <a:solidFill>
          <a:srgbClr val="A6A6A6"/>
        </a:solidFill>
        <a:ln>
          <a:solidFill>
            <a:srgbClr val="002351"/>
          </a:solidFill>
        </a:ln>
      </dgm:spPr>
    </dgm:pt>
    <dgm:pt modelId="{A5F8159B-E9B0-9F42-9459-E959776D6935}" type="pres">
      <dgm:prSet presAssocID="{CED98A05-CF40-8D48-8064-7E0DE4D5D9A1}" presName="ParentText" presStyleLbl="revTx" presStyleIdx="0" presStyleCnt="3" custScaleX="259266" custLinFactNeighborX="19490">
        <dgm:presLayoutVars>
          <dgm:chMax val="0"/>
          <dgm:chPref val="0"/>
          <dgm:bulletEnabled val="1"/>
        </dgm:presLayoutVars>
      </dgm:prSet>
      <dgm:spPr/>
      <dgm:t>
        <a:bodyPr/>
        <a:lstStyle/>
        <a:p>
          <a:endParaRPr lang="en-US"/>
        </a:p>
      </dgm:t>
    </dgm:pt>
    <dgm:pt modelId="{EE10E20F-C127-9B4C-9836-98C0AC2C3841}" type="pres">
      <dgm:prSet presAssocID="{CED98A05-CF40-8D48-8064-7E0DE4D5D9A1}" presName="Triangle" presStyleLbl="alignNode1" presStyleIdx="1" presStyleCnt="5" custScaleX="110861" custLinFactX="296770" custLinFactNeighborX="300000" custLinFactNeighborY="50884"/>
      <dgm:spPr/>
    </dgm:pt>
    <dgm:pt modelId="{4832DB54-06D2-E845-8F0A-EFB5A606A2FE}" type="pres">
      <dgm:prSet presAssocID="{97F45AC2-15C3-444D-AB82-A2CC96A8DBD9}" presName="sibTrans" presStyleCnt="0"/>
      <dgm:spPr/>
    </dgm:pt>
    <dgm:pt modelId="{316D2971-BBF6-F142-9652-AA516ED45A3B}" type="pres">
      <dgm:prSet presAssocID="{97F45AC2-15C3-444D-AB82-A2CC96A8DBD9}" presName="space" presStyleCnt="0"/>
      <dgm:spPr/>
    </dgm:pt>
    <dgm:pt modelId="{15A094A1-59BC-4241-BA3B-FA3F1D413FD7}" type="pres">
      <dgm:prSet presAssocID="{F31586D3-F9DF-D541-A028-403349940C5A}" presName="composite" presStyleCnt="0"/>
      <dgm:spPr/>
    </dgm:pt>
    <dgm:pt modelId="{B4E7A780-96C1-E64D-8CC6-A85326A111AB}" type="pres">
      <dgm:prSet presAssocID="{F31586D3-F9DF-D541-A028-403349940C5A}" presName="LShape" presStyleLbl="alignNode1" presStyleIdx="2" presStyleCnt="5" custScaleX="292914" custLinFactNeighborX="10972" custLinFactNeighborY="-137"/>
      <dgm:spPr>
        <a:solidFill>
          <a:schemeClr val="bg2">
            <a:lumMod val="60000"/>
            <a:lumOff val="40000"/>
          </a:schemeClr>
        </a:solidFill>
        <a:ln>
          <a:solidFill>
            <a:schemeClr val="bg2">
              <a:lumMod val="75000"/>
            </a:schemeClr>
          </a:solidFill>
        </a:ln>
      </dgm:spPr>
    </dgm:pt>
    <dgm:pt modelId="{466CFD89-6403-9642-BC88-C545109E8BDF}" type="pres">
      <dgm:prSet presAssocID="{F31586D3-F9DF-D541-A028-403349940C5A}" presName="ParentText" presStyleLbl="revTx" presStyleIdx="1" presStyleCnt="3" custScaleX="278676" custLinFactNeighborX="7136" custLinFactNeighborY="-1356">
        <dgm:presLayoutVars>
          <dgm:chMax val="0"/>
          <dgm:chPref val="0"/>
          <dgm:bulletEnabled val="1"/>
        </dgm:presLayoutVars>
      </dgm:prSet>
      <dgm:spPr/>
      <dgm:t>
        <a:bodyPr/>
        <a:lstStyle/>
        <a:p>
          <a:endParaRPr lang="en-US"/>
        </a:p>
      </dgm:t>
    </dgm:pt>
    <dgm:pt modelId="{997403B5-E0C3-DF43-B508-19E8D54D265C}" type="pres">
      <dgm:prSet presAssocID="{F31586D3-F9DF-D541-A028-403349940C5A}" presName="Triangle" presStyleLbl="alignNode1" presStyleIdx="3" presStyleCnt="5" custLinFactX="300000" custLinFactNeighborX="341112" custLinFactNeighborY="56694"/>
      <dgm:spPr/>
    </dgm:pt>
    <dgm:pt modelId="{0FD4059C-5776-7C4F-8235-4C84C55D4EB3}" type="pres">
      <dgm:prSet presAssocID="{B2D1FD64-9F78-8148-B2D5-5108C1A165B5}" presName="sibTrans" presStyleCnt="0"/>
      <dgm:spPr/>
    </dgm:pt>
    <dgm:pt modelId="{6205A5B5-7A05-584B-9E85-B7F969ED0715}" type="pres">
      <dgm:prSet presAssocID="{B2D1FD64-9F78-8148-B2D5-5108C1A165B5}" presName="space" presStyleCnt="0"/>
      <dgm:spPr/>
    </dgm:pt>
    <dgm:pt modelId="{63FBFB5F-5AFE-E74B-ADFE-90BC08EC1142}" type="pres">
      <dgm:prSet presAssocID="{6F69F06B-F562-FF4F-A71B-5C492993FCD4}" presName="composite" presStyleCnt="0"/>
      <dgm:spPr/>
    </dgm:pt>
    <dgm:pt modelId="{F04DCAAF-D9B6-AD45-8D70-69D0D8CB4E97}" type="pres">
      <dgm:prSet presAssocID="{6F69F06B-F562-FF4F-A71B-5C492993FCD4}" presName="LShape" presStyleLbl="alignNode1" presStyleIdx="4" presStyleCnt="5" custScaleX="262895" custLinFactNeighborX="30556" custLinFactNeighborY="-137"/>
      <dgm:spPr/>
    </dgm:pt>
    <dgm:pt modelId="{1B244952-806C-E24E-B903-E18086B761E3}" type="pres">
      <dgm:prSet presAssocID="{6F69F06B-F562-FF4F-A71B-5C492993FCD4}" presName="ParentText" presStyleLbl="revTx" presStyleIdx="2" presStyleCnt="3" custScaleX="311354" custLinFactNeighborX="68013" custLinFactNeighborY="-1356">
        <dgm:presLayoutVars>
          <dgm:chMax val="0"/>
          <dgm:chPref val="0"/>
          <dgm:bulletEnabled val="1"/>
        </dgm:presLayoutVars>
      </dgm:prSet>
      <dgm:spPr/>
      <dgm:t>
        <a:bodyPr/>
        <a:lstStyle/>
        <a:p>
          <a:endParaRPr lang="en-US"/>
        </a:p>
      </dgm:t>
    </dgm:pt>
  </dgm:ptLst>
  <dgm:cxnLst>
    <dgm:cxn modelId="{49E9E4C2-1EB0-8A4E-881A-20B7053DB518}" type="presOf" srcId="{F31586D3-F9DF-D541-A028-403349940C5A}" destId="{466CFD89-6403-9642-BC88-C545109E8BDF}" srcOrd="0" destOrd="0" presId="urn:microsoft.com/office/officeart/2009/3/layout/StepUpProcess"/>
    <dgm:cxn modelId="{4D96E892-C7ED-3F4E-B213-3008D3FF6ACE}" srcId="{2DB246E7-693F-6149-8290-F7CC3EB80D6F}" destId="{CED98A05-CF40-8D48-8064-7E0DE4D5D9A1}" srcOrd="0" destOrd="0" parTransId="{7CB43838-85EA-7742-91B5-592F5E43ACF0}" sibTransId="{97F45AC2-15C3-444D-AB82-A2CC96A8DBD9}"/>
    <dgm:cxn modelId="{554A761D-C52C-0D4F-818A-C1390A3B54F6}" srcId="{2DB246E7-693F-6149-8290-F7CC3EB80D6F}" destId="{6F69F06B-F562-FF4F-A71B-5C492993FCD4}" srcOrd="2" destOrd="0" parTransId="{96EEE3BD-2CED-8345-BACF-73776E315162}" sibTransId="{DEAF21F9-CF31-904D-99A8-7E5B85B7F0C9}"/>
    <dgm:cxn modelId="{E7644C44-4A9D-C74F-B29E-A61AA9C1F5A6}" srcId="{2DB246E7-693F-6149-8290-F7CC3EB80D6F}" destId="{F31586D3-F9DF-D541-A028-403349940C5A}" srcOrd="1" destOrd="0" parTransId="{9200E902-F255-D84E-A536-1D0427B34AC1}" sibTransId="{B2D1FD64-9F78-8148-B2D5-5108C1A165B5}"/>
    <dgm:cxn modelId="{7059B5F1-6991-8C4E-80CF-D2A7B54E9DF0}" type="presOf" srcId="{CED98A05-CF40-8D48-8064-7E0DE4D5D9A1}" destId="{A5F8159B-E9B0-9F42-9459-E959776D6935}" srcOrd="0" destOrd="0" presId="urn:microsoft.com/office/officeart/2009/3/layout/StepUpProcess"/>
    <dgm:cxn modelId="{28CEF999-5FEB-994F-8DCB-314BD8FBD98D}" type="presOf" srcId="{6F69F06B-F562-FF4F-A71B-5C492993FCD4}" destId="{1B244952-806C-E24E-B903-E18086B761E3}" srcOrd="0" destOrd="0" presId="urn:microsoft.com/office/officeart/2009/3/layout/StepUpProcess"/>
    <dgm:cxn modelId="{850B34D2-E41E-6643-9C28-6B4FF28619A0}" type="presOf" srcId="{2DB246E7-693F-6149-8290-F7CC3EB80D6F}" destId="{A6B6FC2E-F523-8049-89DD-B1B1AD76FC66}" srcOrd="0" destOrd="0" presId="urn:microsoft.com/office/officeart/2009/3/layout/StepUpProcess"/>
    <dgm:cxn modelId="{1DB48C12-B411-1E44-92ED-4388255C5505}" type="presParOf" srcId="{A6B6FC2E-F523-8049-89DD-B1B1AD76FC66}" destId="{A3E8339E-C29A-594B-A62C-2D0013260D83}" srcOrd="0" destOrd="0" presId="urn:microsoft.com/office/officeart/2009/3/layout/StepUpProcess"/>
    <dgm:cxn modelId="{AF0CA1C2-25D7-9C4F-B5D2-15E8B75A0ED9}" type="presParOf" srcId="{A3E8339E-C29A-594B-A62C-2D0013260D83}" destId="{7D05891D-719D-B546-95AB-7FC441BC3F2A}" srcOrd="0" destOrd="0" presId="urn:microsoft.com/office/officeart/2009/3/layout/StepUpProcess"/>
    <dgm:cxn modelId="{78AE9AF8-E4EF-D34F-9B6B-870FD43C63DA}" type="presParOf" srcId="{A3E8339E-C29A-594B-A62C-2D0013260D83}" destId="{A5F8159B-E9B0-9F42-9459-E959776D6935}" srcOrd="1" destOrd="0" presId="urn:microsoft.com/office/officeart/2009/3/layout/StepUpProcess"/>
    <dgm:cxn modelId="{78355CB2-8559-5E46-98DA-A986F40EDED1}" type="presParOf" srcId="{A3E8339E-C29A-594B-A62C-2D0013260D83}" destId="{EE10E20F-C127-9B4C-9836-98C0AC2C3841}" srcOrd="2" destOrd="0" presId="urn:microsoft.com/office/officeart/2009/3/layout/StepUpProcess"/>
    <dgm:cxn modelId="{5E8CE271-BE1B-6F4E-A041-014F1247C7FF}" type="presParOf" srcId="{A6B6FC2E-F523-8049-89DD-B1B1AD76FC66}" destId="{4832DB54-06D2-E845-8F0A-EFB5A606A2FE}" srcOrd="1" destOrd="0" presId="urn:microsoft.com/office/officeart/2009/3/layout/StepUpProcess"/>
    <dgm:cxn modelId="{E6C34BA9-9869-AA47-856A-3A77CEC984FE}" type="presParOf" srcId="{4832DB54-06D2-E845-8F0A-EFB5A606A2FE}" destId="{316D2971-BBF6-F142-9652-AA516ED45A3B}" srcOrd="0" destOrd="0" presId="urn:microsoft.com/office/officeart/2009/3/layout/StepUpProcess"/>
    <dgm:cxn modelId="{F63535A4-C558-BD4C-A761-7C1B9F0A8416}" type="presParOf" srcId="{A6B6FC2E-F523-8049-89DD-B1B1AD76FC66}" destId="{15A094A1-59BC-4241-BA3B-FA3F1D413FD7}" srcOrd="2" destOrd="0" presId="urn:microsoft.com/office/officeart/2009/3/layout/StepUpProcess"/>
    <dgm:cxn modelId="{AA50E269-F97F-8D43-A47F-0E331EA1B42D}" type="presParOf" srcId="{15A094A1-59BC-4241-BA3B-FA3F1D413FD7}" destId="{B4E7A780-96C1-E64D-8CC6-A85326A111AB}" srcOrd="0" destOrd="0" presId="urn:microsoft.com/office/officeart/2009/3/layout/StepUpProcess"/>
    <dgm:cxn modelId="{2FC26227-6ACA-7B48-B662-DF90E60F87AD}" type="presParOf" srcId="{15A094A1-59BC-4241-BA3B-FA3F1D413FD7}" destId="{466CFD89-6403-9642-BC88-C545109E8BDF}" srcOrd="1" destOrd="0" presId="urn:microsoft.com/office/officeart/2009/3/layout/StepUpProcess"/>
    <dgm:cxn modelId="{0F13D586-7685-9B4B-9464-4664857808D8}" type="presParOf" srcId="{15A094A1-59BC-4241-BA3B-FA3F1D413FD7}" destId="{997403B5-E0C3-DF43-B508-19E8D54D265C}" srcOrd="2" destOrd="0" presId="urn:microsoft.com/office/officeart/2009/3/layout/StepUpProcess"/>
    <dgm:cxn modelId="{48ABCADF-C32C-5A4C-A6B5-E419C7118C5E}" type="presParOf" srcId="{A6B6FC2E-F523-8049-89DD-B1B1AD76FC66}" destId="{0FD4059C-5776-7C4F-8235-4C84C55D4EB3}" srcOrd="3" destOrd="0" presId="urn:microsoft.com/office/officeart/2009/3/layout/StepUpProcess"/>
    <dgm:cxn modelId="{AB5F7F27-DDEA-F44B-ACC4-8295493B4EEB}" type="presParOf" srcId="{0FD4059C-5776-7C4F-8235-4C84C55D4EB3}" destId="{6205A5B5-7A05-584B-9E85-B7F969ED0715}" srcOrd="0" destOrd="0" presId="urn:microsoft.com/office/officeart/2009/3/layout/StepUpProcess"/>
    <dgm:cxn modelId="{0335DE71-EB1E-9A4C-AC15-668ABF61BB3A}" type="presParOf" srcId="{A6B6FC2E-F523-8049-89DD-B1B1AD76FC66}" destId="{63FBFB5F-5AFE-E74B-ADFE-90BC08EC1142}" srcOrd="4" destOrd="0" presId="urn:microsoft.com/office/officeart/2009/3/layout/StepUpProcess"/>
    <dgm:cxn modelId="{69D0A36C-5965-114D-AD65-4F76C4910052}" type="presParOf" srcId="{63FBFB5F-5AFE-E74B-ADFE-90BC08EC1142}" destId="{F04DCAAF-D9B6-AD45-8D70-69D0D8CB4E97}" srcOrd="0" destOrd="0" presId="urn:microsoft.com/office/officeart/2009/3/layout/StepUpProcess"/>
    <dgm:cxn modelId="{18AB1A4F-E717-AC46-AD4A-41D71441FD10}" type="presParOf" srcId="{63FBFB5F-5AFE-E74B-ADFE-90BC08EC1142}" destId="{1B244952-806C-E24E-B903-E18086B761E3}" srcOrd="1" destOrd="0" presId="urn:microsoft.com/office/officeart/2009/3/layout/StepUpProcess"/>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5B08299-FC6D-4DED-9591-4C027373959F}" type="doc">
      <dgm:prSet loTypeId="urn:microsoft.com/office/officeart/2005/8/layout/radial2" loCatId="relationship" qsTypeId="urn:microsoft.com/office/officeart/2005/8/quickstyle/simple1" qsCatId="simple" csTypeId="urn:microsoft.com/office/officeart/2005/8/colors/accent1_2" csCatId="accent1" phldr="1"/>
      <dgm:spPr/>
      <dgm:t>
        <a:bodyPr/>
        <a:lstStyle/>
        <a:p>
          <a:endParaRPr lang="en-US"/>
        </a:p>
      </dgm:t>
    </dgm:pt>
    <dgm:pt modelId="{2AD4A085-DD2F-4CFD-B96F-A674795FBF52}">
      <dgm:prSet phldrT="[Text]"/>
      <dgm:spPr/>
      <dgm:t>
        <a:bodyPr/>
        <a:lstStyle/>
        <a:p>
          <a:r>
            <a:rPr lang="en-US" dirty="0"/>
            <a:t>65%</a:t>
          </a:r>
        </a:p>
      </dgm:t>
    </dgm:pt>
    <dgm:pt modelId="{E874466A-3AF5-498E-8E3C-630405C2E143}" type="parTrans" cxnId="{1DC287A9-8D8F-4A94-8805-909E986EB671}">
      <dgm:prSet/>
      <dgm:spPr/>
      <dgm:t>
        <a:bodyPr/>
        <a:lstStyle/>
        <a:p>
          <a:endParaRPr lang="en-US"/>
        </a:p>
      </dgm:t>
    </dgm:pt>
    <dgm:pt modelId="{36352B0C-7105-430F-87F0-B724C32FF0E9}" type="sibTrans" cxnId="{1DC287A9-8D8F-4A94-8805-909E986EB671}">
      <dgm:prSet/>
      <dgm:spPr/>
      <dgm:t>
        <a:bodyPr/>
        <a:lstStyle/>
        <a:p>
          <a:endParaRPr lang="en-US"/>
        </a:p>
      </dgm:t>
    </dgm:pt>
    <dgm:pt modelId="{76964038-2CC0-42C1-9B4E-70FBB7D6A0DC}">
      <dgm:prSet phldrT="[Text]" custT="1"/>
      <dgm:spPr/>
      <dgm:t>
        <a:bodyPr/>
        <a:lstStyle/>
        <a:p>
          <a:r>
            <a:rPr lang="en-US" sz="2000" dirty="0" smtClean="0">
              <a:latin typeface="Arial" panose="020B0604020202020204" pitchFamily="34" charset="0"/>
              <a:cs typeface="Arial" panose="020B0604020202020204" pitchFamily="34" charset="0"/>
            </a:rPr>
            <a:t>First time</a:t>
          </a:r>
          <a:endParaRPr lang="en-US" sz="2000" dirty="0">
            <a:latin typeface="Arial" panose="020B0604020202020204" pitchFamily="34" charset="0"/>
            <a:cs typeface="Arial" panose="020B0604020202020204" pitchFamily="34" charset="0"/>
          </a:endParaRPr>
        </a:p>
      </dgm:t>
    </dgm:pt>
    <dgm:pt modelId="{87FD6736-DDD2-4CAC-994C-F94D8770230B}" type="parTrans" cxnId="{A72CDE09-FF9F-4B75-B730-014FF0079280}">
      <dgm:prSet/>
      <dgm:spPr/>
      <dgm:t>
        <a:bodyPr/>
        <a:lstStyle/>
        <a:p>
          <a:endParaRPr lang="en-US"/>
        </a:p>
      </dgm:t>
    </dgm:pt>
    <dgm:pt modelId="{0D1A4EFE-52F4-4974-B1C6-3097754182C5}" type="sibTrans" cxnId="{A72CDE09-FF9F-4B75-B730-014FF0079280}">
      <dgm:prSet/>
      <dgm:spPr/>
      <dgm:t>
        <a:bodyPr/>
        <a:lstStyle/>
        <a:p>
          <a:endParaRPr lang="en-US"/>
        </a:p>
      </dgm:t>
    </dgm:pt>
    <dgm:pt modelId="{FBD8923C-9E2C-4EDA-9D48-514B2838EE66}">
      <dgm:prSet phldrT="[Text]"/>
      <dgm:spPr/>
      <dgm:t>
        <a:bodyPr/>
        <a:lstStyle/>
        <a:p>
          <a:r>
            <a:rPr lang="en-US" dirty="0"/>
            <a:t>51%</a:t>
          </a:r>
        </a:p>
      </dgm:t>
    </dgm:pt>
    <dgm:pt modelId="{D13683CF-9ADA-4A0C-9A31-9215E10E5111}" type="parTrans" cxnId="{5AB5F822-1026-4CAD-A371-6D115D9F7E28}">
      <dgm:prSet/>
      <dgm:spPr/>
      <dgm:t>
        <a:bodyPr/>
        <a:lstStyle/>
        <a:p>
          <a:endParaRPr lang="en-US"/>
        </a:p>
      </dgm:t>
    </dgm:pt>
    <dgm:pt modelId="{AA811810-829E-4A27-A8EE-CDC2B6B5967C}" type="sibTrans" cxnId="{5AB5F822-1026-4CAD-A371-6D115D9F7E28}">
      <dgm:prSet/>
      <dgm:spPr/>
      <dgm:t>
        <a:bodyPr/>
        <a:lstStyle/>
        <a:p>
          <a:endParaRPr lang="en-US"/>
        </a:p>
      </dgm:t>
    </dgm:pt>
    <dgm:pt modelId="{7CD29157-4A4C-421C-BB53-2CB8ED56FDD1}">
      <dgm:prSet phldrT="[Text]" custT="1"/>
      <dgm:spPr/>
      <dgm:t>
        <a:bodyPr/>
        <a:lstStyle/>
        <a:p>
          <a:r>
            <a:rPr lang="en-US" sz="2000" dirty="0" smtClean="0">
              <a:latin typeface="Arial" panose="020B0604020202020204" pitchFamily="34" charset="0"/>
              <a:cs typeface="Arial" panose="020B0604020202020204" pitchFamily="34" charset="0"/>
            </a:rPr>
            <a:t>Second time</a:t>
          </a:r>
          <a:endParaRPr lang="en-US" sz="2000" dirty="0">
            <a:latin typeface="Arial" panose="020B0604020202020204" pitchFamily="34" charset="0"/>
            <a:cs typeface="Arial" panose="020B0604020202020204" pitchFamily="34" charset="0"/>
          </a:endParaRPr>
        </a:p>
      </dgm:t>
    </dgm:pt>
    <dgm:pt modelId="{AF199513-2C08-49BB-AD2C-6BFA65203D6C}" type="parTrans" cxnId="{FCC7F29A-1E40-431D-85C4-9922F9F5B621}">
      <dgm:prSet/>
      <dgm:spPr/>
      <dgm:t>
        <a:bodyPr/>
        <a:lstStyle/>
        <a:p>
          <a:endParaRPr lang="en-US"/>
        </a:p>
      </dgm:t>
    </dgm:pt>
    <dgm:pt modelId="{B0BDCA20-1769-4EF9-A779-A02305447892}" type="sibTrans" cxnId="{FCC7F29A-1E40-431D-85C4-9922F9F5B621}">
      <dgm:prSet/>
      <dgm:spPr/>
      <dgm:t>
        <a:bodyPr/>
        <a:lstStyle/>
        <a:p>
          <a:endParaRPr lang="en-US"/>
        </a:p>
      </dgm:t>
    </dgm:pt>
    <dgm:pt modelId="{77BB0593-CA91-4F95-A468-6A150FD64178}">
      <dgm:prSet phldrT="[Text]"/>
      <dgm:spPr/>
      <dgm:t>
        <a:bodyPr/>
        <a:lstStyle/>
        <a:p>
          <a:r>
            <a:rPr lang="en-US" dirty="0"/>
            <a:t>X%</a:t>
          </a:r>
        </a:p>
      </dgm:t>
    </dgm:pt>
    <dgm:pt modelId="{86A64E25-E3B2-4EBE-8704-358B66233B5F}" type="parTrans" cxnId="{BA1ED2A8-DB53-48F3-AD20-E82ECCCE008A}">
      <dgm:prSet/>
      <dgm:spPr/>
      <dgm:t>
        <a:bodyPr/>
        <a:lstStyle/>
        <a:p>
          <a:endParaRPr lang="en-US"/>
        </a:p>
      </dgm:t>
    </dgm:pt>
    <dgm:pt modelId="{BA24CFE7-1840-43F6-820B-E2A84D65C286}" type="sibTrans" cxnId="{BA1ED2A8-DB53-48F3-AD20-E82ECCCE008A}">
      <dgm:prSet/>
      <dgm:spPr/>
      <dgm:t>
        <a:bodyPr/>
        <a:lstStyle/>
        <a:p>
          <a:endParaRPr lang="en-US"/>
        </a:p>
      </dgm:t>
    </dgm:pt>
    <dgm:pt modelId="{228959B6-E2EB-4BEA-B0CF-D0BFDE310DF0}">
      <dgm:prSet phldrT="[Text]" custT="1"/>
      <dgm:spPr/>
      <dgm:t>
        <a:bodyPr/>
        <a:lstStyle/>
        <a:p>
          <a:r>
            <a:rPr lang="en-US" sz="2000" dirty="0" smtClean="0">
              <a:latin typeface="Arial" panose="020B0604020202020204" pitchFamily="34" charset="0"/>
              <a:cs typeface="Arial" panose="020B0604020202020204" pitchFamily="34" charset="0"/>
            </a:rPr>
            <a:t>Third time</a:t>
          </a:r>
          <a:endParaRPr lang="en-US" sz="2000" dirty="0">
            <a:latin typeface="Arial" panose="020B0604020202020204" pitchFamily="34" charset="0"/>
            <a:cs typeface="Arial" panose="020B0604020202020204" pitchFamily="34" charset="0"/>
          </a:endParaRPr>
        </a:p>
      </dgm:t>
    </dgm:pt>
    <dgm:pt modelId="{3CBB66E3-873A-4FA8-B11E-C1F2E2BA639A}" type="parTrans" cxnId="{9F0D8246-CE66-411C-A8BA-2AF8B3B9F24B}">
      <dgm:prSet/>
      <dgm:spPr/>
      <dgm:t>
        <a:bodyPr/>
        <a:lstStyle/>
        <a:p>
          <a:endParaRPr lang="en-US"/>
        </a:p>
      </dgm:t>
    </dgm:pt>
    <dgm:pt modelId="{72DDD457-1671-46C1-B4F0-FD3ED3D129E0}" type="sibTrans" cxnId="{9F0D8246-CE66-411C-A8BA-2AF8B3B9F24B}">
      <dgm:prSet/>
      <dgm:spPr/>
      <dgm:t>
        <a:bodyPr/>
        <a:lstStyle/>
        <a:p>
          <a:endParaRPr lang="en-US"/>
        </a:p>
      </dgm:t>
    </dgm:pt>
    <dgm:pt modelId="{F79A012B-0FC1-4454-AA56-9B254BB6CA2B}" type="pres">
      <dgm:prSet presAssocID="{A5B08299-FC6D-4DED-9591-4C027373959F}" presName="composite" presStyleCnt="0">
        <dgm:presLayoutVars>
          <dgm:chMax val="5"/>
          <dgm:dir/>
          <dgm:animLvl val="ctr"/>
          <dgm:resizeHandles val="exact"/>
        </dgm:presLayoutVars>
      </dgm:prSet>
      <dgm:spPr/>
      <dgm:t>
        <a:bodyPr/>
        <a:lstStyle/>
        <a:p>
          <a:endParaRPr lang="en-US"/>
        </a:p>
      </dgm:t>
    </dgm:pt>
    <dgm:pt modelId="{373F2145-2B6B-4F07-A653-DDB64379C59F}" type="pres">
      <dgm:prSet presAssocID="{A5B08299-FC6D-4DED-9591-4C027373959F}" presName="cycle" presStyleCnt="0"/>
      <dgm:spPr/>
    </dgm:pt>
    <dgm:pt modelId="{E8E77DF9-2A99-4170-A7A5-92EEB758E26B}" type="pres">
      <dgm:prSet presAssocID="{A5B08299-FC6D-4DED-9591-4C027373959F}" presName="centerShape" presStyleCnt="0"/>
      <dgm:spPr/>
    </dgm:pt>
    <dgm:pt modelId="{774B874D-646E-4E7D-89D4-57CA770E56A1}" type="pres">
      <dgm:prSet presAssocID="{A5B08299-FC6D-4DED-9591-4C027373959F}" presName="connSite" presStyleLbl="node1" presStyleIdx="0" presStyleCnt="4"/>
      <dgm:spPr/>
    </dgm:pt>
    <dgm:pt modelId="{8ADF8684-5501-4872-8172-51BA619FD0AB}" type="pres">
      <dgm:prSet presAssocID="{A5B08299-FC6D-4DED-9591-4C027373959F}" presName="visible" presStyleLbl="node1" presStyleIdx="0" presStyleCnt="4"/>
      <dgm:spPr/>
    </dgm:pt>
    <dgm:pt modelId="{5039F967-AB56-47C9-A6B7-874794063469}" type="pres">
      <dgm:prSet presAssocID="{E874466A-3AF5-498E-8E3C-630405C2E143}" presName="Name25" presStyleLbl="parChTrans1D1" presStyleIdx="0" presStyleCnt="3"/>
      <dgm:spPr/>
      <dgm:t>
        <a:bodyPr/>
        <a:lstStyle/>
        <a:p>
          <a:endParaRPr lang="en-US"/>
        </a:p>
      </dgm:t>
    </dgm:pt>
    <dgm:pt modelId="{E2317C71-55F2-4669-87E4-791E1122E6D8}" type="pres">
      <dgm:prSet presAssocID="{2AD4A085-DD2F-4CFD-B96F-A674795FBF52}" presName="node" presStyleCnt="0"/>
      <dgm:spPr/>
    </dgm:pt>
    <dgm:pt modelId="{6C7B1DA3-F72C-46AB-A52B-5147880E409F}" type="pres">
      <dgm:prSet presAssocID="{2AD4A085-DD2F-4CFD-B96F-A674795FBF52}" presName="parentNode" presStyleLbl="node1" presStyleIdx="1" presStyleCnt="4">
        <dgm:presLayoutVars>
          <dgm:chMax val="1"/>
          <dgm:bulletEnabled val="1"/>
        </dgm:presLayoutVars>
      </dgm:prSet>
      <dgm:spPr/>
      <dgm:t>
        <a:bodyPr/>
        <a:lstStyle/>
        <a:p>
          <a:endParaRPr lang="en-US"/>
        </a:p>
      </dgm:t>
    </dgm:pt>
    <dgm:pt modelId="{6B1B5614-6054-4F02-B94A-4184C61634F0}" type="pres">
      <dgm:prSet presAssocID="{2AD4A085-DD2F-4CFD-B96F-A674795FBF52}" presName="childNode" presStyleLbl="revTx" presStyleIdx="0" presStyleCnt="3">
        <dgm:presLayoutVars>
          <dgm:bulletEnabled val="1"/>
        </dgm:presLayoutVars>
      </dgm:prSet>
      <dgm:spPr/>
      <dgm:t>
        <a:bodyPr/>
        <a:lstStyle/>
        <a:p>
          <a:endParaRPr lang="en-US"/>
        </a:p>
      </dgm:t>
    </dgm:pt>
    <dgm:pt modelId="{36966C0C-F103-4CD1-9EF1-2A3024DBB7C8}" type="pres">
      <dgm:prSet presAssocID="{D13683CF-9ADA-4A0C-9A31-9215E10E5111}" presName="Name25" presStyleLbl="parChTrans1D1" presStyleIdx="1" presStyleCnt="3"/>
      <dgm:spPr/>
      <dgm:t>
        <a:bodyPr/>
        <a:lstStyle/>
        <a:p>
          <a:endParaRPr lang="en-US"/>
        </a:p>
      </dgm:t>
    </dgm:pt>
    <dgm:pt modelId="{009492B0-D012-43BD-9193-9657DCAC91C0}" type="pres">
      <dgm:prSet presAssocID="{FBD8923C-9E2C-4EDA-9D48-514B2838EE66}" presName="node" presStyleCnt="0"/>
      <dgm:spPr/>
    </dgm:pt>
    <dgm:pt modelId="{C6330C29-CAAD-4367-84AA-18B526315BAE}" type="pres">
      <dgm:prSet presAssocID="{FBD8923C-9E2C-4EDA-9D48-514B2838EE66}" presName="parentNode" presStyleLbl="node1" presStyleIdx="2" presStyleCnt="4">
        <dgm:presLayoutVars>
          <dgm:chMax val="1"/>
          <dgm:bulletEnabled val="1"/>
        </dgm:presLayoutVars>
      </dgm:prSet>
      <dgm:spPr/>
      <dgm:t>
        <a:bodyPr/>
        <a:lstStyle/>
        <a:p>
          <a:endParaRPr lang="en-US"/>
        </a:p>
      </dgm:t>
    </dgm:pt>
    <dgm:pt modelId="{52D48733-D116-49CC-B257-77C47321878D}" type="pres">
      <dgm:prSet presAssocID="{FBD8923C-9E2C-4EDA-9D48-514B2838EE66}" presName="childNode" presStyleLbl="revTx" presStyleIdx="1" presStyleCnt="3">
        <dgm:presLayoutVars>
          <dgm:bulletEnabled val="1"/>
        </dgm:presLayoutVars>
      </dgm:prSet>
      <dgm:spPr/>
      <dgm:t>
        <a:bodyPr/>
        <a:lstStyle/>
        <a:p>
          <a:endParaRPr lang="en-US"/>
        </a:p>
      </dgm:t>
    </dgm:pt>
    <dgm:pt modelId="{C4CDD76C-AA3A-48B2-BD29-78CD0E8579FA}" type="pres">
      <dgm:prSet presAssocID="{86A64E25-E3B2-4EBE-8704-358B66233B5F}" presName="Name25" presStyleLbl="parChTrans1D1" presStyleIdx="2" presStyleCnt="3"/>
      <dgm:spPr/>
      <dgm:t>
        <a:bodyPr/>
        <a:lstStyle/>
        <a:p>
          <a:endParaRPr lang="en-US"/>
        </a:p>
      </dgm:t>
    </dgm:pt>
    <dgm:pt modelId="{EA229BEA-E50C-4FFF-95F0-96CC21FB1B93}" type="pres">
      <dgm:prSet presAssocID="{77BB0593-CA91-4F95-A468-6A150FD64178}" presName="node" presStyleCnt="0"/>
      <dgm:spPr/>
    </dgm:pt>
    <dgm:pt modelId="{CC4A6BA2-CE72-4F76-AE22-F1CB89C5ECBD}" type="pres">
      <dgm:prSet presAssocID="{77BB0593-CA91-4F95-A468-6A150FD64178}" presName="parentNode" presStyleLbl="node1" presStyleIdx="3" presStyleCnt="4">
        <dgm:presLayoutVars>
          <dgm:chMax val="1"/>
          <dgm:bulletEnabled val="1"/>
        </dgm:presLayoutVars>
      </dgm:prSet>
      <dgm:spPr/>
      <dgm:t>
        <a:bodyPr/>
        <a:lstStyle/>
        <a:p>
          <a:endParaRPr lang="en-US"/>
        </a:p>
      </dgm:t>
    </dgm:pt>
    <dgm:pt modelId="{8476B1D5-C009-41B9-B46A-49E00F3F58D6}" type="pres">
      <dgm:prSet presAssocID="{77BB0593-CA91-4F95-A468-6A150FD64178}" presName="childNode" presStyleLbl="revTx" presStyleIdx="2" presStyleCnt="3">
        <dgm:presLayoutVars>
          <dgm:bulletEnabled val="1"/>
        </dgm:presLayoutVars>
      </dgm:prSet>
      <dgm:spPr/>
      <dgm:t>
        <a:bodyPr/>
        <a:lstStyle/>
        <a:p>
          <a:endParaRPr lang="en-US"/>
        </a:p>
      </dgm:t>
    </dgm:pt>
  </dgm:ptLst>
  <dgm:cxnLst>
    <dgm:cxn modelId="{E7E649D6-A8F6-49EB-844C-58C6089BDBBA}" type="presOf" srcId="{2AD4A085-DD2F-4CFD-B96F-A674795FBF52}" destId="{6C7B1DA3-F72C-46AB-A52B-5147880E409F}" srcOrd="0" destOrd="0" presId="urn:microsoft.com/office/officeart/2005/8/layout/radial2"/>
    <dgm:cxn modelId="{3F74B796-7B90-432C-A0CA-183AB8D27333}" type="presOf" srcId="{86A64E25-E3B2-4EBE-8704-358B66233B5F}" destId="{C4CDD76C-AA3A-48B2-BD29-78CD0E8579FA}" srcOrd="0" destOrd="0" presId="urn:microsoft.com/office/officeart/2005/8/layout/radial2"/>
    <dgm:cxn modelId="{26BD1543-4DCC-49CB-9221-3BF5AC0E8487}" type="presOf" srcId="{A5B08299-FC6D-4DED-9591-4C027373959F}" destId="{F79A012B-0FC1-4454-AA56-9B254BB6CA2B}" srcOrd="0" destOrd="0" presId="urn:microsoft.com/office/officeart/2005/8/layout/radial2"/>
    <dgm:cxn modelId="{9F0D8246-CE66-411C-A8BA-2AF8B3B9F24B}" srcId="{77BB0593-CA91-4F95-A468-6A150FD64178}" destId="{228959B6-E2EB-4BEA-B0CF-D0BFDE310DF0}" srcOrd="0" destOrd="0" parTransId="{3CBB66E3-873A-4FA8-B11E-C1F2E2BA639A}" sibTransId="{72DDD457-1671-46C1-B4F0-FD3ED3D129E0}"/>
    <dgm:cxn modelId="{F28AFB04-757B-48F4-AFC1-86BA7CB40525}" type="presOf" srcId="{76964038-2CC0-42C1-9B4E-70FBB7D6A0DC}" destId="{6B1B5614-6054-4F02-B94A-4184C61634F0}" srcOrd="0" destOrd="0" presId="urn:microsoft.com/office/officeart/2005/8/layout/radial2"/>
    <dgm:cxn modelId="{31EB0D86-D7D7-482A-8816-F2BB341E1BB1}" type="presOf" srcId="{77BB0593-CA91-4F95-A468-6A150FD64178}" destId="{CC4A6BA2-CE72-4F76-AE22-F1CB89C5ECBD}" srcOrd="0" destOrd="0" presId="urn:microsoft.com/office/officeart/2005/8/layout/radial2"/>
    <dgm:cxn modelId="{08FE6E0B-6192-4FA9-BEA1-27A5AE01D315}" type="presOf" srcId="{FBD8923C-9E2C-4EDA-9D48-514B2838EE66}" destId="{C6330C29-CAAD-4367-84AA-18B526315BAE}" srcOrd="0" destOrd="0" presId="urn:microsoft.com/office/officeart/2005/8/layout/radial2"/>
    <dgm:cxn modelId="{1DC287A9-8D8F-4A94-8805-909E986EB671}" srcId="{A5B08299-FC6D-4DED-9591-4C027373959F}" destId="{2AD4A085-DD2F-4CFD-B96F-A674795FBF52}" srcOrd="0" destOrd="0" parTransId="{E874466A-3AF5-498E-8E3C-630405C2E143}" sibTransId="{36352B0C-7105-430F-87F0-B724C32FF0E9}"/>
    <dgm:cxn modelId="{BA1ED2A8-DB53-48F3-AD20-E82ECCCE008A}" srcId="{A5B08299-FC6D-4DED-9591-4C027373959F}" destId="{77BB0593-CA91-4F95-A468-6A150FD64178}" srcOrd="2" destOrd="0" parTransId="{86A64E25-E3B2-4EBE-8704-358B66233B5F}" sibTransId="{BA24CFE7-1840-43F6-820B-E2A84D65C286}"/>
    <dgm:cxn modelId="{5AB5F822-1026-4CAD-A371-6D115D9F7E28}" srcId="{A5B08299-FC6D-4DED-9591-4C027373959F}" destId="{FBD8923C-9E2C-4EDA-9D48-514B2838EE66}" srcOrd="1" destOrd="0" parTransId="{D13683CF-9ADA-4A0C-9A31-9215E10E5111}" sibTransId="{AA811810-829E-4A27-A8EE-CDC2B6B5967C}"/>
    <dgm:cxn modelId="{9D111331-F4DD-427B-B7C8-78D4A1CBD0A1}" type="presOf" srcId="{D13683CF-9ADA-4A0C-9A31-9215E10E5111}" destId="{36966C0C-F103-4CD1-9EF1-2A3024DBB7C8}" srcOrd="0" destOrd="0" presId="urn:microsoft.com/office/officeart/2005/8/layout/radial2"/>
    <dgm:cxn modelId="{AE6ABFDD-54D3-4E4E-8981-296A3CFD530E}" type="presOf" srcId="{228959B6-E2EB-4BEA-B0CF-D0BFDE310DF0}" destId="{8476B1D5-C009-41B9-B46A-49E00F3F58D6}" srcOrd="0" destOrd="0" presId="urn:microsoft.com/office/officeart/2005/8/layout/radial2"/>
    <dgm:cxn modelId="{DDADC2A6-D88F-4A76-A773-BC96FBDCA228}" type="presOf" srcId="{E874466A-3AF5-498E-8E3C-630405C2E143}" destId="{5039F967-AB56-47C9-A6B7-874794063469}" srcOrd="0" destOrd="0" presId="urn:microsoft.com/office/officeart/2005/8/layout/radial2"/>
    <dgm:cxn modelId="{35524A6E-7FAB-463A-AD21-51640FE1C581}" type="presOf" srcId="{7CD29157-4A4C-421C-BB53-2CB8ED56FDD1}" destId="{52D48733-D116-49CC-B257-77C47321878D}" srcOrd="0" destOrd="0" presId="urn:microsoft.com/office/officeart/2005/8/layout/radial2"/>
    <dgm:cxn modelId="{A72CDE09-FF9F-4B75-B730-014FF0079280}" srcId="{2AD4A085-DD2F-4CFD-B96F-A674795FBF52}" destId="{76964038-2CC0-42C1-9B4E-70FBB7D6A0DC}" srcOrd="0" destOrd="0" parTransId="{87FD6736-DDD2-4CAC-994C-F94D8770230B}" sibTransId="{0D1A4EFE-52F4-4974-B1C6-3097754182C5}"/>
    <dgm:cxn modelId="{FCC7F29A-1E40-431D-85C4-9922F9F5B621}" srcId="{FBD8923C-9E2C-4EDA-9D48-514B2838EE66}" destId="{7CD29157-4A4C-421C-BB53-2CB8ED56FDD1}" srcOrd="0" destOrd="0" parTransId="{AF199513-2C08-49BB-AD2C-6BFA65203D6C}" sibTransId="{B0BDCA20-1769-4EF9-A779-A02305447892}"/>
    <dgm:cxn modelId="{BBC561D3-F4EC-41D8-8CDB-3607042E3C55}" type="presParOf" srcId="{F79A012B-0FC1-4454-AA56-9B254BB6CA2B}" destId="{373F2145-2B6B-4F07-A653-DDB64379C59F}" srcOrd="0" destOrd="0" presId="urn:microsoft.com/office/officeart/2005/8/layout/radial2"/>
    <dgm:cxn modelId="{E3B2AB07-1BEB-49FE-AA91-1FC56BF56A45}" type="presParOf" srcId="{373F2145-2B6B-4F07-A653-DDB64379C59F}" destId="{E8E77DF9-2A99-4170-A7A5-92EEB758E26B}" srcOrd="0" destOrd="0" presId="urn:microsoft.com/office/officeart/2005/8/layout/radial2"/>
    <dgm:cxn modelId="{C3443DBF-D182-454F-92F3-61052944E792}" type="presParOf" srcId="{E8E77DF9-2A99-4170-A7A5-92EEB758E26B}" destId="{774B874D-646E-4E7D-89D4-57CA770E56A1}" srcOrd="0" destOrd="0" presId="urn:microsoft.com/office/officeart/2005/8/layout/radial2"/>
    <dgm:cxn modelId="{6E84B0EB-7A8D-41AF-B0C5-CF250C61D702}" type="presParOf" srcId="{E8E77DF9-2A99-4170-A7A5-92EEB758E26B}" destId="{8ADF8684-5501-4872-8172-51BA619FD0AB}" srcOrd="1" destOrd="0" presId="urn:microsoft.com/office/officeart/2005/8/layout/radial2"/>
    <dgm:cxn modelId="{771C41F6-3D03-4CE9-88E2-599D689C49FE}" type="presParOf" srcId="{373F2145-2B6B-4F07-A653-DDB64379C59F}" destId="{5039F967-AB56-47C9-A6B7-874794063469}" srcOrd="1" destOrd="0" presId="urn:microsoft.com/office/officeart/2005/8/layout/radial2"/>
    <dgm:cxn modelId="{27C7B9C0-9077-4FAE-9F1E-DA33D00A2B26}" type="presParOf" srcId="{373F2145-2B6B-4F07-A653-DDB64379C59F}" destId="{E2317C71-55F2-4669-87E4-791E1122E6D8}" srcOrd="2" destOrd="0" presId="urn:microsoft.com/office/officeart/2005/8/layout/radial2"/>
    <dgm:cxn modelId="{123A2849-B580-4B35-94F9-EB1F19F8C4BB}" type="presParOf" srcId="{E2317C71-55F2-4669-87E4-791E1122E6D8}" destId="{6C7B1DA3-F72C-46AB-A52B-5147880E409F}" srcOrd="0" destOrd="0" presId="urn:microsoft.com/office/officeart/2005/8/layout/radial2"/>
    <dgm:cxn modelId="{79583D64-21E0-4FEB-9BD5-CB4E0E87194C}" type="presParOf" srcId="{E2317C71-55F2-4669-87E4-791E1122E6D8}" destId="{6B1B5614-6054-4F02-B94A-4184C61634F0}" srcOrd="1" destOrd="0" presId="urn:microsoft.com/office/officeart/2005/8/layout/radial2"/>
    <dgm:cxn modelId="{FE22D16D-E707-42BD-B746-F78A2DF99ADB}" type="presParOf" srcId="{373F2145-2B6B-4F07-A653-DDB64379C59F}" destId="{36966C0C-F103-4CD1-9EF1-2A3024DBB7C8}" srcOrd="3" destOrd="0" presId="urn:microsoft.com/office/officeart/2005/8/layout/radial2"/>
    <dgm:cxn modelId="{2E035D0F-28AB-4AD0-BCE2-860C5CE10476}" type="presParOf" srcId="{373F2145-2B6B-4F07-A653-DDB64379C59F}" destId="{009492B0-D012-43BD-9193-9657DCAC91C0}" srcOrd="4" destOrd="0" presId="urn:microsoft.com/office/officeart/2005/8/layout/radial2"/>
    <dgm:cxn modelId="{4DC36013-F3EB-4259-872A-12D3A081478E}" type="presParOf" srcId="{009492B0-D012-43BD-9193-9657DCAC91C0}" destId="{C6330C29-CAAD-4367-84AA-18B526315BAE}" srcOrd="0" destOrd="0" presId="urn:microsoft.com/office/officeart/2005/8/layout/radial2"/>
    <dgm:cxn modelId="{82F88914-FAAF-4C13-B34C-FD9460F8BF2E}" type="presParOf" srcId="{009492B0-D012-43BD-9193-9657DCAC91C0}" destId="{52D48733-D116-49CC-B257-77C47321878D}" srcOrd="1" destOrd="0" presId="urn:microsoft.com/office/officeart/2005/8/layout/radial2"/>
    <dgm:cxn modelId="{CBEA3DB7-967E-46AA-97E7-934DC545584D}" type="presParOf" srcId="{373F2145-2B6B-4F07-A653-DDB64379C59F}" destId="{C4CDD76C-AA3A-48B2-BD29-78CD0E8579FA}" srcOrd="5" destOrd="0" presId="urn:microsoft.com/office/officeart/2005/8/layout/radial2"/>
    <dgm:cxn modelId="{6BBE90A8-8CC9-4D1B-86B3-0A75507D4007}" type="presParOf" srcId="{373F2145-2B6B-4F07-A653-DDB64379C59F}" destId="{EA229BEA-E50C-4FFF-95F0-96CC21FB1B93}" srcOrd="6" destOrd="0" presId="urn:microsoft.com/office/officeart/2005/8/layout/radial2"/>
    <dgm:cxn modelId="{C6604E00-0D32-4DE2-A660-4E1D79E41F39}" type="presParOf" srcId="{EA229BEA-E50C-4FFF-95F0-96CC21FB1B93}" destId="{CC4A6BA2-CE72-4F76-AE22-F1CB89C5ECBD}" srcOrd="0" destOrd="0" presId="urn:microsoft.com/office/officeart/2005/8/layout/radial2"/>
    <dgm:cxn modelId="{3013AE3B-19B2-47F9-BEF2-46EA91708056}" type="presParOf" srcId="{EA229BEA-E50C-4FFF-95F0-96CC21FB1B93}" destId="{8476B1D5-C009-41B9-B46A-49E00F3F58D6}"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5B08299-FC6D-4DED-9591-4C027373959F}" type="doc">
      <dgm:prSet loTypeId="urn:microsoft.com/office/officeart/2005/8/layout/radial2" loCatId="relationship" qsTypeId="urn:microsoft.com/office/officeart/2005/8/quickstyle/simple1" qsCatId="simple" csTypeId="urn:microsoft.com/office/officeart/2005/8/colors/accent1_2" csCatId="accent1" phldr="1"/>
      <dgm:spPr/>
      <dgm:t>
        <a:bodyPr/>
        <a:lstStyle/>
        <a:p>
          <a:endParaRPr lang="en-US"/>
        </a:p>
      </dgm:t>
    </dgm:pt>
    <dgm:pt modelId="{2AD4A085-DD2F-4CFD-B96F-A674795FBF52}">
      <dgm:prSet phldrT="[Text]"/>
      <dgm:spPr/>
      <dgm:t>
        <a:bodyPr/>
        <a:lstStyle/>
        <a:p>
          <a:r>
            <a:rPr lang="en-US" dirty="0"/>
            <a:t>65%</a:t>
          </a:r>
        </a:p>
      </dgm:t>
    </dgm:pt>
    <dgm:pt modelId="{E874466A-3AF5-498E-8E3C-630405C2E143}" type="parTrans" cxnId="{1DC287A9-8D8F-4A94-8805-909E986EB671}">
      <dgm:prSet/>
      <dgm:spPr/>
      <dgm:t>
        <a:bodyPr/>
        <a:lstStyle/>
        <a:p>
          <a:endParaRPr lang="en-US"/>
        </a:p>
      </dgm:t>
    </dgm:pt>
    <dgm:pt modelId="{36352B0C-7105-430F-87F0-B724C32FF0E9}" type="sibTrans" cxnId="{1DC287A9-8D8F-4A94-8805-909E986EB671}">
      <dgm:prSet/>
      <dgm:spPr/>
      <dgm:t>
        <a:bodyPr/>
        <a:lstStyle/>
        <a:p>
          <a:endParaRPr lang="en-US"/>
        </a:p>
      </dgm:t>
    </dgm:pt>
    <dgm:pt modelId="{76964038-2CC0-42C1-9B4E-70FBB7D6A0DC}">
      <dgm:prSet phldrT="[Text]" custT="1"/>
      <dgm:spPr/>
      <dgm:t>
        <a:bodyPr/>
        <a:lstStyle/>
        <a:p>
          <a:r>
            <a:rPr lang="en-US" sz="2000" dirty="0" smtClean="0">
              <a:latin typeface="Arial" panose="020B0604020202020204" pitchFamily="34" charset="0"/>
              <a:cs typeface="Arial" panose="020B0604020202020204" pitchFamily="34" charset="0"/>
            </a:rPr>
            <a:t>First time</a:t>
          </a:r>
          <a:endParaRPr lang="en-US" sz="2000" dirty="0">
            <a:latin typeface="Arial" panose="020B0604020202020204" pitchFamily="34" charset="0"/>
            <a:cs typeface="Arial" panose="020B0604020202020204" pitchFamily="34" charset="0"/>
          </a:endParaRPr>
        </a:p>
      </dgm:t>
    </dgm:pt>
    <dgm:pt modelId="{87FD6736-DDD2-4CAC-994C-F94D8770230B}" type="parTrans" cxnId="{A72CDE09-FF9F-4B75-B730-014FF0079280}">
      <dgm:prSet/>
      <dgm:spPr/>
      <dgm:t>
        <a:bodyPr/>
        <a:lstStyle/>
        <a:p>
          <a:endParaRPr lang="en-US"/>
        </a:p>
      </dgm:t>
    </dgm:pt>
    <dgm:pt modelId="{0D1A4EFE-52F4-4974-B1C6-3097754182C5}" type="sibTrans" cxnId="{A72CDE09-FF9F-4B75-B730-014FF0079280}">
      <dgm:prSet/>
      <dgm:spPr/>
      <dgm:t>
        <a:bodyPr/>
        <a:lstStyle/>
        <a:p>
          <a:endParaRPr lang="en-US"/>
        </a:p>
      </dgm:t>
    </dgm:pt>
    <dgm:pt modelId="{FBD8923C-9E2C-4EDA-9D48-514B2838EE66}">
      <dgm:prSet phldrT="[Text]"/>
      <dgm:spPr/>
      <dgm:t>
        <a:bodyPr/>
        <a:lstStyle/>
        <a:p>
          <a:r>
            <a:rPr lang="en-US" dirty="0"/>
            <a:t>X%</a:t>
          </a:r>
        </a:p>
      </dgm:t>
    </dgm:pt>
    <dgm:pt modelId="{D13683CF-9ADA-4A0C-9A31-9215E10E5111}" type="parTrans" cxnId="{5AB5F822-1026-4CAD-A371-6D115D9F7E28}">
      <dgm:prSet/>
      <dgm:spPr/>
      <dgm:t>
        <a:bodyPr/>
        <a:lstStyle/>
        <a:p>
          <a:endParaRPr lang="en-US"/>
        </a:p>
      </dgm:t>
    </dgm:pt>
    <dgm:pt modelId="{AA811810-829E-4A27-A8EE-CDC2B6B5967C}" type="sibTrans" cxnId="{5AB5F822-1026-4CAD-A371-6D115D9F7E28}">
      <dgm:prSet/>
      <dgm:spPr/>
      <dgm:t>
        <a:bodyPr/>
        <a:lstStyle/>
        <a:p>
          <a:endParaRPr lang="en-US"/>
        </a:p>
      </dgm:t>
    </dgm:pt>
    <dgm:pt modelId="{7CD29157-4A4C-421C-BB53-2CB8ED56FDD1}">
      <dgm:prSet phldrT="[Text]" custT="1"/>
      <dgm:spPr/>
      <dgm:t>
        <a:bodyPr/>
        <a:lstStyle/>
        <a:p>
          <a:r>
            <a:rPr lang="en-US" sz="1800" dirty="0" smtClean="0">
              <a:latin typeface="Arial" panose="020B0604020202020204" pitchFamily="34" charset="0"/>
              <a:cs typeface="Arial" panose="020B0604020202020204" pitchFamily="34" charset="0"/>
            </a:rPr>
            <a:t>Last time or otherwise provided by the charter</a:t>
          </a:r>
          <a:endParaRPr lang="en-US" sz="1800" dirty="0">
            <a:latin typeface="Arial" panose="020B0604020202020204" pitchFamily="34" charset="0"/>
            <a:cs typeface="Arial" panose="020B0604020202020204" pitchFamily="34" charset="0"/>
          </a:endParaRPr>
        </a:p>
      </dgm:t>
    </dgm:pt>
    <dgm:pt modelId="{AF199513-2C08-49BB-AD2C-6BFA65203D6C}" type="parTrans" cxnId="{FCC7F29A-1E40-431D-85C4-9922F9F5B621}">
      <dgm:prSet/>
      <dgm:spPr/>
      <dgm:t>
        <a:bodyPr/>
        <a:lstStyle/>
        <a:p>
          <a:endParaRPr lang="en-US"/>
        </a:p>
      </dgm:t>
    </dgm:pt>
    <dgm:pt modelId="{B0BDCA20-1769-4EF9-A779-A02305447892}" type="sibTrans" cxnId="{FCC7F29A-1E40-431D-85C4-9922F9F5B621}">
      <dgm:prSet/>
      <dgm:spPr/>
      <dgm:t>
        <a:bodyPr/>
        <a:lstStyle/>
        <a:p>
          <a:endParaRPr lang="en-US"/>
        </a:p>
      </dgm:t>
    </dgm:pt>
    <dgm:pt modelId="{F79A012B-0FC1-4454-AA56-9B254BB6CA2B}" type="pres">
      <dgm:prSet presAssocID="{A5B08299-FC6D-4DED-9591-4C027373959F}" presName="composite" presStyleCnt="0">
        <dgm:presLayoutVars>
          <dgm:chMax val="5"/>
          <dgm:dir/>
          <dgm:animLvl val="ctr"/>
          <dgm:resizeHandles val="exact"/>
        </dgm:presLayoutVars>
      </dgm:prSet>
      <dgm:spPr/>
      <dgm:t>
        <a:bodyPr/>
        <a:lstStyle/>
        <a:p>
          <a:endParaRPr lang="en-US"/>
        </a:p>
      </dgm:t>
    </dgm:pt>
    <dgm:pt modelId="{373F2145-2B6B-4F07-A653-DDB64379C59F}" type="pres">
      <dgm:prSet presAssocID="{A5B08299-FC6D-4DED-9591-4C027373959F}" presName="cycle" presStyleCnt="0"/>
      <dgm:spPr/>
    </dgm:pt>
    <dgm:pt modelId="{E8E77DF9-2A99-4170-A7A5-92EEB758E26B}" type="pres">
      <dgm:prSet presAssocID="{A5B08299-FC6D-4DED-9591-4C027373959F}" presName="centerShape" presStyleCnt="0"/>
      <dgm:spPr/>
    </dgm:pt>
    <dgm:pt modelId="{774B874D-646E-4E7D-89D4-57CA770E56A1}" type="pres">
      <dgm:prSet presAssocID="{A5B08299-FC6D-4DED-9591-4C027373959F}" presName="connSite" presStyleLbl="node1" presStyleIdx="0" presStyleCnt="3"/>
      <dgm:spPr/>
    </dgm:pt>
    <dgm:pt modelId="{8ADF8684-5501-4872-8172-51BA619FD0AB}" type="pres">
      <dgm:prSet presAssocID="{A5B08299-FC6D-4DED-9591-4C027373959F}" presName="visible" presStyleLbl="node1" presStyleIdx="0" presStyleCnt="3"/>
      <dgm:spPr/>
    </dgm:pt>
    <dgm:pt modelId="{5039F967-AB56-47C9-A6B7-874794063469}" type="pres">
      <dgm:prSet presAssocID="{E874466A-3AF5-498E-8E3C-630405C2E143}" presName="Name25" presStyleLbl="parChTrans1D1" presStyleIdx="0" presStyleCnt="2"/>
      <dgm:spPr/>
      <dgm:t>
        <a:bodyPr/>
        <a:lstStyle/>
        <a:p>
          <a:endParaRPr lang="en-US"/>
        </a:p>
      </dgm:t>
    </dgm:pt>
    <dgm:pt modelId="{E2317C71-55F2-4669-87E4-791E1122E6D8}" type="pres">
      <dgm:prSet presAssocID="{2AD4A085-DD2F-4CFD-B96F-A674795FBF52}" presName="node" presStyleCnt="0"/>
      <dgm:spPr/>
    </dgm:pt>
    <dgm:pt modelId="{6C7B1DA3-F72C-46AB-A52B-5147880E409F}" type="pres">
      <dgm:prSet presAssocID="{2AD4A085-DD2F-4CFD-B96F-A674795FBF52}" presName="parentNode" presStyleLbl="node1" presStyleIdx="1" presStyleCnt="3">
        <dgm:presLayoutVars>
          <dgm:chMax val="1"/>
          <dgm:bulletEnabled val="1"/>
        </dgm:presLayoutVars>
      </dgm:prSet>
      <dgm:spPr/>
      <dgm:t>
        <a:bodyPr/>
        <a:lstStyle/>
        <a:p>
          <a:endParaRPr lang="en-US"/>
        </a:p>
      </dgm:t>
    </dgm:pt>
    <dgm:pt modelId="{6B1B5614-6054-4F02-B94A-4184C61634F0}" type="pres">
      <dgm:prSet presAssocID="{2AD4A085-DD2F-4CFD-B96F-A674795FBF52}" presName="childNode" presStyleLbl="revTx" presStyleIdx="0" presStyleCnt="2">
        <dgm:presLayoutVars>
          <dgm:bulletEnabled val="1"/>
        </dgm:presLayoutVars>
      </dgm:prSet>
      <dgm:spPr/>
      <dgm:t>
        <a:bodyPr/>
        <a:lstStyle/>
        <a:p>
          <a:endParaRPr lang="en-US"/>
        </a:p>
      </dgm:t>
    </dgm:pt>
    <dgm:pt modelId="{36966C0C-F103-4CD1-9EF1-2A3024DBB7C8}" type="pres">
      <dgm:prSet presAssocID="{D13683CF-9ADA-4A0C-9A31-9215E10E5111}" presName="Name25" presStyleLbl="parChTrans1D1" presStyleIdx="1" presStyleCnt="2"/>
      <dgm:spPr/>
      <dgm:t>
        <a:bodyPr/>
        <a:lstStyle/>
        <a:p>
          <a:endParaRPr lang="en-US"/>
        </a:p>
      </dgm:t>
    </dgm:pt>
    <dgm:pt modelId="{009492B0-D012-43BD-9193-9657DCAC91C0}" type="pres">
      <dgm:prSet presAssocID="{FBD8923C-9E2C-4EDA-9D48-514B2838EE66}" presName="node" presStyleCnt="0"/>
      <dgm:spPr/>
    </dgm:pt>
    <dgm:pt modelId="{C6330C29-CAAD-4367-84AA-18B526315BAE}" type="pres">
      <dgm:prSet presAssocID="{FBD8923C-9E2C-4EDA-9D48-514B2838EE66}" presName="parentNode" presStyleLbl="node1" presStyleIdx="2" presStyleCnt="3">
        <dgm:presLayoutVars>
          <dgm:chMax val="1"/>
          <dgm:bulletEnabled val="1"/>
        </dgm:presLayoutVars>
      </dgm:prSet>
      <dgm:spPr/>
      <dgm:t>
        <a:bodyPr/>
        <a:lstStyle/>
        <a:p>
          <a:endParaRPr lang="en-US"/>
        </a:p>
      </dgm:t>
    </dgm:pt>
    <dgm:pt modelId="{52D48733-D116-49CC-B257-77C47321878D}" type="pres">
      <dgm:prSet presAssocID="{FBD8923C-9E2C-4EDA-9D48-514B2838EE66}" presName="childNode" presStyleLbl="revTx" presStyleIdx="1" presStyleCnt="2">
        <dgm:presLayoutVars>
          <dgm:bulletEnabled val="1"/>
        </dgm:presLayoutVars>
      </dgm:prSet>
      <dgm:spPr/>
      <dgm:t>
        <a:bodyPr/>
        <a:lstStyle/>
        <a:p>
          <a:endParaRPr lang="en-US"/>
        </a:p>
      </dgm:t>
    </dgm:pt>
  </dgm:ptLst>
  <dgm:cxnLst>
    <dgm:cxn modelId="{5425309C-9AA1-451E-904F-5B924413400B}" type="presOf" srcId="{D13683CF-9ADA-4A0C-9A31-9215E10E5111}" destId="{36966C0C-F103-4CD1-9EF1-2A3024DBB7C8}" srcOrd="0" destOrd="0" presId="urn:microsoft.com/office/officeart/2005/8/layout/radial2"/>
    <dgm:cxn modelId="{980A5F00-A814-4A7B-881C-E0BE6FFD1C74}" type="presOf" srcId="{A5B08299-FC6D-4DED-9591-4C027373959F}" destId="{F79A012B-0FC1-4454-AA56-9B254BB6CA2B}" srcOrd="0" destOrd="0" presId="urn:microsoft.com/office/officeart/2005/8/layout/radial2"/>
    <dgm:cxn modelId="{1DC287A9-8D8F-4A94-8805-909E986EB671}" srcId="{A5B08299-FC6D-4DED-9591-4C027373959F}" destId="{2AD4A085-DD2F-4CFD-B96F-A674795FBF52}" srcOrd="0" destOrd="0" parTransId="{E874466A-3AF5-498E-8E3C-630405C2E143}" sibTransId="{36352B0C-7105-430F-87F0-B724C32FF0E9}"/>
    <dgm:cxn modelId="{5AB5F822-1026-4CAD-A371-6D115D9F7E28}" srcId="{A5B08299-FC6D-4DED-9591-4C027373959F}" destId="{FBD8923C-9E2C-4EDA-9D48-514B2838EE66}" srcOrd="1" destOrd="0" parTransId="{D13683CF-9ADA-4A0C-9A31-9215E10E5111}" sibTransId="{AA811810-829E-4A27-A8EE-CDC2B6B5967C}"/>
    <dgm:cxn modelId="{55A9A35F-E6CD-47A6-9A5D-4931FFE9949A}" type="presOf" srcId="{76964038-2CC0-42C1-9B4E-70FBB7D6A0DC}" destId="{6B1B5614-6054-4F02-B94A-4184C61634F0}" srcOrd="0" destOrd="0" presId="urn:microsoft.com/office/officeart/2005/8/layout/radial2"/>
    <dgm:cxn modelId="{E5E92811-D1F3-4152-923B-E418558F244B}" type="presOf" srcId="{7CD29157-4A4C-421C-BB53-2CB8ED56FDD1}" destId="{52D48733-D116-49CC-B257-77C47321878D}" srcOrd="0" destOrd="0" presId="urn:microsoft.com/office/officeart/2005/8/layout/radial2"/>
    <dgm:cxn modelId="{364A4F43-F12D-4A47-8E0D-FEB446843F6E}" type="presOf" srcId="{E874466A-3AF5-498E-8E3C-630405C2E143}" destId="{5039F967-AB56-47C9-A6B7-874794063469}" srcOrd="0" destOrd="0" presId="urn:microsoft.com/office/officeart/2005/8/layout/radial2"/>
    <dgm:cxn modelId="{B7CBAC81-7FA6-4468-89E0-F63661A83123}" type="presOf" srcId="{2AD4A085-DD2F-4CFD-B96F-A674795FBF52}" destId="{6C7B1DA3-F72C-46AB-A52B-5147880E409F}" srcOrd="0" destOrd="0" presId="urn:microsoft.com/office/officeart/2005/8/layout/radial2"/>
    <dgm:cxn modelId="{A72CDE09-FF9F-4B75-B730-014FF0079280}" srcId="{2AD4A085-DD2F-4CFD-B96F-A674795FBF52}" destId="{76964038-2CC0-42C1-9B4E-70FBB7D6A0DC}" srcOrd="0" destOrd="0" parTransId="{87FD6736-DDD2-4CAC-994C-F94D8770230B}" sibTransId="{0D1A4EFE-52F4-4974-B1C6-3097754182C5}"/>
    <dgm:cxn modelId="{AB4190BD-8E56-4E8A-91C6-A6FE39600B74}" type="presOf" srcId="{FBD8923C-9E2C-4EDA-9D48-514B2838EE66}" destId="{C6330C29-CAAD-4367-84AA-18B526315BAE}" srcOrd="0" destOrd="0" presId="urn:microsoft.com/office/officeart/2005/8/layout/radial2"/>
    <dgm:cxn modelId="{FCC7F29A-1E40-431D-85C4-9922F9F5B621}" srcId="{FBD8923C-9E2C-4EDA-9D48-514B2838EE66}" destId="{7CD29157-4A4C-421C-BB53-2CB8ED56FDD1}" srcOrd="0" destOrd="0" parTransId="{AF199513-2C08-49BB-AD2C-6BFA65203D6C}" sibTransId="{B0BDCA20-1769-4EF9-A779-A02305447892}"/>
    <dgm:cxn modelId="{4C99790E-76BE-44BF-B42F-A2280A913C4D}" type="presParOf" srcId="{F79A012B-0FC1-4454-AA56-9B254BB6CA2B}" destId="{373F2145-2B6B-4F07-A653-DDB64379C59F}" srcOrd="0" destOrd="0" presId="urn:microsoft.com/office/officeart/2005/8/layout/radial2"/>
    <dgm:cxn modelId="{BFA4F2E5-06CC-47A5-B0B2-81E423C775C9}" type="presParOf" srcId="{373F2145-2B6B-4F07-A653-DDB64379C59F}" destId="{E8E77DF9-2A99-4170-A7A5-92EEB758E26B}" srcOrd="0" destOrd="0" presId="urn:microsoft.com/office/officeart/2005/8/layout/radial2"/>
    <dgm:cxn modelId="{D4EF830C-5312-4FA8-B02C-93E9B6BAE49A}" type="presParOf" srcId="{E8E77DF9-2A99-4170-A7A5-92EEB758E26B}" destId="{774B874D-646E-4E7D-89D4-57CA770E56A1}" srcOrd="0" destOrd="0" presId="urn:microsoft.com/office/officeart/2005/8/layout/radial2"/>
    <dgm:cxn modelId="{29317B2D-89B9-4FAD-BEC7-520E6982EB56}" type="presParOf" srcId="{E8E77DF9-2A99-4170-A7A5-92EEB758E26B}" destId="{8ADF8684-5501-4872-8172-51BA619FD0AB}" srcOrd="1" destOrd="0" presId="urn:microsoft.com/office/officeart/2005/8/layout/radial2"/>
    <dgm:cxn modelId="{63E384D2-3339-4E62-B804-9407BC3625EC}" type="presParOf" srcId="{373F2145-2B6B-4F07-A653-DDB64379C59F}" destId="{5039F967-AB56-47C9-A6B7-874794063469}" srcOrd="1" destOrd="0" presId="urn:microsoft.com/office/officeart/2005/8/layout/radial2"/>
    <dgm:cxn modelId="{7A86A4D7-8FBE-4D42-BBA3-9E70D66BDEA4}" type="presParOf" srcId="{373F2145-2B6B-4F07-A653-DDB64379C59F}" destId="{E2317C71-55F2-4669-87E4-791E1122E6D8}" srcOrd="2" destOrd="0" presId="urn:microsoft.com/office/officeart/2005/8/layout/radial2"/>
    <dgm:cxn modelId="{E183FC23-51D1-4AB1-B31C-6C94372244DD}" type="presParOf" srcId="{E2317C71-55F2-4669-87E4-791E1122E6D8}" destId="{6C7B1DA3-F72C-46AB-A52B-5147880E409F}" srcOrd="0" destOrd="0" presId="urn:microsoft.com/office/officeart/2005/8/layout/radial2"/>
    <dgm:cxn modelId="{0501846E-15AA-49B2-87B2-9E13407758BC}" type="presParOf" srcId="{E2317C71-55F2-4669-87E4-791E1122E6D8}" destId="{6B1B5614-6054-4F02-B94A-4184C61634F0}" srcOrd="1" destOrd="0" presId="urn:microsoft.com/office/officeart/2005/8/layout/radial2"/>
    <dgm:cxn modelId="{01885BCD-891E-4FCB-9BA7-479891EDFC19}" type="presParOf" srcId="{373F2145-2B6B-4F07-A653-DDB64379C59F}" destId="{36966C0C-F103-4CD1-9EF1-2A3024DBB7C8}" srcOrd="3" destOrd="0" presId="urn:microsoft.com/office/officeart/2005/8/layout/radial2"/>
    <dgm:cxn modelId="{48DE32DF-F9CB-45D4-81BD-6E81EB9127F6}" type="presParOf" srcId="{373F2145-2B6B-4F07-A653-DDB64379C59F}" destId="{009492B0-D012-43BD-9193-9657DCAC91C0}" srcOrd="4" destOrd="0" presId="urn:microsoft.com/office/officeart/2005/8/layout/radial2"/>
    <dgm:cxn modelId="{9A09EFD8-99B4-4A75-B7A8-B46A86D769C9}" type="presParOf" srcId="{009492B0-D012-43BD-9193-9657DCAC91C0}" destId="{C6330C29-CAAD-4367-84AA-18B526315BAE}" srcOrd="0" destOrd="0" presId="urn:microsoft.com/office/officeart/2005/8/layout/radial2"/>
    <dgm:cxn modelId="{9CE47A53-04FA-4ACD-85A5-6F8EA4217BA4}" type="presParOf" srcId="{009492B0-D012-43BD-9193-9657DCAC91C0}" destId="{52D48733-D116-49CC-B257-77C47321878D}" srcOrd="1" destOrd="0" presId="urn:microsoft.com/office/officeart/2005/8/layout/radial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5B08299-FC6D-4DED-9591-4C027373959F}" type="doc">
      <dgm:prSet loTypeId="urn:microsoft.com/office/officeart/2005/8/layout/radial2" loCatId="relationship" qsTypeId="urn:microsoft.com/office/officeart/2005/8/quickstyle/simple1" qsCatId="simple" csTypeId="urn:microsoft.com/office/officeart/2005/8/colors/accent1_2" csCatId="accent1" phldr="1"/>
      <dgm:spPr/>
      <dgm:t>
        <a:bodyPr/>
        <a:lstStyle/>
        <a:p>
          <a:endParaRPr lang="en-US"/>
        </a:p>
      </dgm:t>
    </dgm:pt>
    <dgm:pt modelId="{2AD4A085-DD2F-4CFD-B96F-A674795FBF52}">
      <dgm:prSet phldrT="[Text]"/>
      <dgm:spPr/>
      <dgm:t>
        <a:bodyPr/>
        <a:lstStyle/>
        <a:p>
          <a:r>
            <a:rPr lang="en-US" dirty="0"/>
            <a:t>65%</a:t>
          </a:r>
        </a:p>
      </dgm:t>
    </dgm:pt>
    <dgm:pt modelId="{E874466A-3AF5-498E-8E3C-630405C2E143}" type="parTrans" cxnId="{1DC287A9-8D8F-4A94-8805-909E986EB671}">
      <dgm:prSet/>
      <dgm:spPr/>
      <dgm:t>
        <a:bodyPr/>
        <a:lstStyle/>
        <a:p>
          <a:endParaRPr lang="en-US"/>
        </a:p>
      </dgm:t>
    </dgm:pt>
    <dgm:pt modelId="{36352B0C-7105-430F-87F0-B724C32FF0E9}" type="sibTrans" cxnId="{1DC287A9-8D8F-4A94-8805-909E986EB671}">
      <dgm:prSet/>
      <dgm:spPr/>
      <dgm:t>
        <a:bodyPr/>
        <a:lstStyle/>
        <a:p>
          <a:endParaRPr lang="en-US"/>
        </a:p>
      </dgm:t>
    </dgm:pt>
    <dgm:pt modelId="{76964038-2CC0-42C1-9B4E-70FBB7D6A0DC}">
      <dgm:prSet phldrT="[Text]" custT="1"/>
      <dgm:spPr/>
      <dgm:t>
        <a:bodyPr/>
        <a:lstStyle/>
        <a:p>
          <a:pPr>
            <a:lnSpc>
              <a:spcPct val="150000"/>
            </a:lnSpc>
          </a:pPr>
          <a:r>
            <a:rPr lang="en-US" sz="1800" dirty="0" smtClean="0">
              <a:latin typeface="Arial" panose="020B0604020202020204" pitchFamily="34" charset="0"/>
              <a:cs typeface="Arial" panose="020B0604020202020204" pitchFamily="34" charset="0"/>
            </a:rPr>
            <a:t>Normal decisions</a:t>
          </a:r>
          <a:endParaRPr lang="en-US" sz="1800" dirty="0">
            <a:latin typeface="Arial" panose="020B0604020202020204" pitchFamily="34" charset="0"/>
            <a:cs typeface="Arial" panose="020B0604020202020204" pitchFamily="34" charset="0"/>
          </a:endParaRPr>
        </a:p>
      </dgm:t>
    </dgm:pt>
    <dgm:pt modelId="{87FD6736-DDD2-4CAC-994C-F94D8770230B}" type="parTrans" cxnId="{A72CDE09-FF9F-4B75-B730-014FF0079280}">
      <dgm:prSet/>
      <dgm:spPr/>
      <dgm:t>
        <a:bodyPr/>
        <a:lstStyle/>
        <a:p>
          <a:endParaRPr lang="en-US"/>
        </a:p>
      </dgm:t>
    </dgm:pt>
    <dgm:pt modelId="{0D1A4EFE-52F4-4974-B1C6-3097754182C5}" type="sibTrans" cxnId="{A72CDE09-FF9F-4B75-B730-014FF0079280}">
      <dgm:prSet/>
      <dgm:spPr/>
      <dgm:t>
        <a:bodyPr/>
        <a:lstStyle/>
        <a:p>
          <a:endParaRPr lang="en-US"/>
        </a:p>
      </dgm:t>
    </dgm:pt>
    <dgm:pt modelId="{FBD8923C-9E2C-4EDA-9D48-514B2838EE66}">
      <dgm:prSet phldrT="[Text]"/>
      <dgm:spPr/>
      <dgm:t>
        <a:bodyPr/>
        <a:lstStyle/>
        <a:p>
          <a:r>
            <a:rPr lang="en-US" dirty="0"/>
            <a:t>75%</a:t>
          </a:r>
        </a:p>
      </dgm:t>
    </dgm:pt>
    <dgm:pt modelId="{D13683CF-9ADA-4A0C-9A31-9215E10E5111}" type="parTrans" cxnId="{5AB5F822-1026-4CAD-A371-6D115D9F7E28}">
      <dgm:prSet/>
      <dgm:spPr/>
      <dgm:t>
        <a:bodyPr/>
        <a:lstStyle/>
        <a:p>
          <a:endParaRPr lang="en-US"/>
        </a:p>
      </dgm:t>
    </dgm:pt>
    <dgm:pt modelId="{AA811810-829E-4A27-A8EE-CDC2B6B5967C}" type="sibTrans" cxnId="{5AB5F822-1026-4CAD-A371-6D115D9F7E28}">
      <dgm:prSet/>
      <dgm:spPr/>
      <dgm:t>
        <a:bodyPr/>
        <a:lstStyle/>
        <a:p>
          <a:endParaRPr lang="en-US"/>
        </a:p>
      </dgm:t>
    </dgm:pt>
    <dgm:pt modelId="{7CD29157-4A4C-421C-BB53-2CB8ED56FDD1}">
      <dgm:prSet phldrT="[Text]" custT="1"/>
      <dgm:spPr/>
      <dgm:t>
        <a:bodyPr/>
        <a:lstStyle/>
        <a:p>
          <a:pPr>
            <a:lnSpc>
              <a:spcPct val="150000"/>
            </a:lnSpc>
          </a:pPr>
          <a:r>
            <a:rPr lang="en-US" sz="1800" dirty="0" smtClean="0">
              <a:latin typeface="Arial" panose="020B0604020202020204" pitchFamily="34" charset="0"/>
              <a:cs typeface="Arial" panose="020B0604020202020204" pitchFamily="34" charset="0"/>
            </a:rPr>
            <a:t>Important decisions</a:t>
          </a:r>
          <a:endParaRPr lang="en-US" sz="1800" dirty="0">
            <a:latin typeface="Arial" panose="020B0604020202020204" pitchFamily="34" charset="0"/>
            <a:cs typeface="Arial" panose="020B0604020202020204" pitchFamily="34" charset="0"/>
          </a:endParaRPr>
        </a:p>
      </dgm:t>
    </dgm:pt>
    <dgm:pt modelId="{AF199513-2C08-49BB-AD2C-6BFA65203D6C}" type="parTrans" cxnId="{FCC7F29A-1E40-431D-85C4-9922F9F5B621}">
      <dgm:prSet/>
      <dgm:spPr/>
      <dgm:t>
        <a:bodyPr/>
        <a:lstStyle/>
        <a:p>
          <a:endParaRPr lang="en-US"/>
        </a:p>
      </dgm:t>
    </dgm:pt>
    <dgm:pt modelId="{B0BDCA20-1769-4EF9-A779-A02305447892}" type="sibTrans" cxnId="{FCC7F29A-1E40-431D-85C4-9922F9F5B621}">
      <dgm:prSet/>
      <dgm:spPr/>
      <dgm:t>
        <a:bodyPr/>
        <a:lstStyle/>
        <a:p>
          <a:endParaRPr lang="en-US"/>
        </a:p>
      </dgm:t>
    </dgm:pt>
    <dgm:pt modelId="{F79A012B-0FC1-4454-AA56-9B254BB6CA2B}" type="pres">
      <dgm:prSet presAssocID="{A5B08299-FC6D-4DED-9591-4C027373959F}" presName="composite" presStyleCnt="0">
        <dgm:presLayoutVars>
          <dgm:chMax val="5"/>
          <dgm:dir/>
          <dgm:animLvl val="ctr"/>
          <dgm:resizeHandles val="exact"/>
        </dgm:presLayoutVars>
      </dgm:prSet>
      <dgm:spPr/>
      <dgm:t>
        <a:bodyPr/>
        <a:lstStyle/>
        <a:p>
          <a:endParaRPr lang="en-US"/>
        </a:p>
      </dgm:t>
    </dgm:pt>
    <dgm:pt modelId="{373F2145-2B6B-4F07-A653-DDB64379C59F}" type="pres">
      <dgm:prSet presAssocID="{A5B08299-FC6D-4DED-9591-4C027373959F}" presName="cycle" presStyleCnt="0"/>
      <dgm:spPr/>
    </dgm:pt>
    <dgm:pt modelId="{E8E77DF9-2A99-4170-A7A5-92EEB758E26B}" type="pres">
      <dgm:prSet presAssocID="{A5B08299-FC6D-4DED-9591-4C027373959F}" presName="centerShape" presStyleCnt="0"/>
      <dgm:spPr/>
    </dgm:pt>
    <dgm:pt modelId="{774B874D-646E-4E7D-89D4-57CA770E56A1}" type="pres">
      <dgm:prSet presAssocID="{A5B08299-FC6D-4DED-9591-4C027373959F}" presName="connSite" presStyleLbl="node1" presStyleIdx="0" presStyleCnt="3"/>
      <dgm:spPr/>
    </dgm:pt>
    <dgm:pt modelId="{8ADF8684-5501-4872-8172-51BA619FD0AB}" type="pres">
      <dgm:prSet presAssocID="{A5B08299-FC6D-4DED-9591-4C027373959F}" presName="visible" presStyleLbl="node1" presStyleIdx="0" presStyleCnt="3"/>
      <dgm:spPr/>
    </dgm:pt>
    <dgm:pt modelId="{5039F967-AB56-47C9-A6B7-874794063469}" type="pres">
      <dgm:prSet presAssocID="{E874466A-3AF5-498E-8E3C-630405C2E143}" presName="Name25" presStyleLbl="parChTrans1D1" presStyleIdx="0" presStyleCnt="2"/>
      <dgm:spPr/>
      <dgm:t>
        <a:bodyPr/>
        <a:lstStyle/>
        <a:p>
          <a:endParaRPr lang="en-US"/>
        </a:p>
      </dgm:t>
    </dgm:pt>
    <dgm:pt modelId="{E2317C71-55F2-4669-87E4-791E1122E6D8}" type="pres">
      <dgm:prSet presAssocID="{2AD4A085-DD2F-4CFD-B96F-A674795FBF52}" presName="node" presStyleCnt="0"/>
      <dgm:spPr/>
    </dgm:pt>
    <dgm:pt modelId="{6C7B1DA3-F72C-46AB-A52B-5147880E409F}" type="pres">
      <dgm:prSet presAssocID="{2AD4A085-DD2F-4CFD-B96F-A674795FBF52}" presName="parentNode" presStyleLbl="node1" presStyleIdx="1" presStyleCnt="3">
        <dgm:presLayoutVars>
          <dgm:chMax val="1"/>
          <dgm:bulletEnabled val="1"/>
        </dgm:presLayoutVars>
      </dgm:prSet>
      <dgm:spPr/>
      <dgm:t>
        <a:bodyPr/>
        <a:lstStyle/>
        <a:p>
          <a:endParaRPr lang="en-US"/>
        </a:p>
      </dgm:t>
    </dgm:pt>
    <dgm:pt modelId="{6B1B5614-6054-4F02-B94A-4184C61634F0}" type="pres">
      <dgm:prSet presAssocID="{2AD4A085-DD2F-4CFD-B96F-A674795FBF52}" presName="childNode" presStyleLbl="revTx" presStyleIdx="0" presStyleCnt="2">
        <dgm:presLayoutVars>
          <dgm:bulletEnabled val="1"/>
        </dgm:presLayoutVars>
      </dgm:prSet>
      <dgm:spPr/>
      <dgm:t>
        <a:bodyPr/>
        <a:lstStyle/>
        <a:p>
          <a:endParaRPr lang="en-US"/>
        </a:p>
      </dgm:t>
    </dgm:pt>
    <dgm:pt modelId="{36966C0C-F103-4CD1-9EF1-2A3024DBB7C8}" type="pres">
      <dgm:prSet presAssocID="{D13683CF-9ADA-4A0C-9A31-9215E10E5111}" presName="Name25" presStyleLbl="parChTrans1D1" presStyleIdx="1" presStyleCnt="2"/>
      <dgm:spPr/>
      <dgm:t>
        <a:bodyPr/>
        <a:lstStyle/>
        <a:p>
          <a:endParaRPr lang="en-US"/>
        </a:p>
      </dgm:t>
    </dgm:pt>
    <dgm:pt modelId="{009492B0-D012-43BD-9193-9657DCAC91C0}" type="pres">
      <dgm:prSet presAssocID="{FBD8923C-9E2C-4EDA-9D48-514B2838EE66}" presName="node" presStyleCnt="0"/>
      <dgm:spPr/>
    </dgm:pt>
    <dgm:pt modelId="{C6330C29-CAAD-4367-84AA-18B526315BAE}" type="pres">
      <dgm:prSet presAssocID="{FBD8923C-9E2C-4EDA-9D48-514B2838EE66}" presName="parentNode" presStyleLbl="node1" presStyleIdx="2" presStyleCnt="3">
        <dgm:presLayoutVars>
          <dgm:chMax val="1"/>
          <dgm:bulletEnabled val="1"/>
        </dgm:presLayoutVars>
      </dgm:prSet>
      <dgm:spPr/>
      <dgm:t>
        <a:bodyPr/>
        <a:lstStyle/>
        <a:p>
          <a:endParaRPr lang="en-US"/>
        </a:p>
      </dgm:t>
    </dgm:pt>
    <dgm:pt modelId="{52D48733-D116-49CC-B257-77C47321878D}" type="pres">
      <dgm:prSet presAssocID="{FBD8923C-9E2C-4EDA-9D48-514B2838EE66}" presName="childNode" presStyleLbl="revTx" presStyleIdx="1" presStyleCnt="2">
        <dgm:presLayoutVars>
          <dgm:bulletEnabled val="1"/>
        </dgm:presLayoutVars>
      </dgm:prSet>
      <dgm:spPr/>
      <dgm:t>
        <a:bodyPr/>
        <a:lstStyle/>
        <a:p>
          <a:endParaRPr lang="en-US"/>
        </a:p>
      </dgm:t>
    </dgm:pt>
  </dgm:ptLst>
  <dgm:cxnLst>
    <dgm:cxn modelId="{7A38841F-4CD9-4A15-A222-D7ACB51CE438}" type="presOf" srcId="{2AD4A085-DD2F-4CFD-B96F-A674795FBF52}" destId="{6C7B1DA3-F72C-46AB-A52B-5147880E409F}" srcOrd="0" destOrd="0" presId="urn:microsoft.com/office/officeart/2005/8/layout/radial2"/>
    <dgm:cxn modelId="{B08F1213-8690-4777-9B7E-50B17D718B67}" type="presOf" srcId="{FBD8923C-9E2C-4EDA-9D48-514B2838EE66}" destId="{C6330C29-CAAD-4367-84AA-18B526315BAE}" srcOrd="0" destOrd="0" presId="urn:microsoft.com/office/officeart/2005/8/layout/radial2"/>
    <dgm:cxn modelId="{1DC287A9-8D8F-4A94-8805-909E986EB671}" srcId="{A5B08299-FC6D-4DED-9591-4C027373959F}" destId="{2AD4A085-DD2F-4CFD-B96F-A674795FBF52}" srcOrd="0" destOrd="0" parTransId="{E874466A-3AF5-498E-8E3C-630405C2E143}" sibTransId="{36352B0C-7105-430F-87F0-B724C32FF0E9}"/>
    <dgm:cxn modelId="{5AB5F822-1026-4CAD-A371-6D115D9F7E28}" srcId="{A5B08299-FC6D-4DED-9591-4C027373959F}" destId="{FBD8923C-9E2C-4EDA-9D48-514B2838EE66}" srcOrd="1" destOrd="0" parTransId="{D13683CF-9ADA-4A0C-9A31-9215E10E5111}" sibTransId="{AA811810-829E-4A27-A8EE-CDC2B6B5967C}"/>
    <dgm:cxn modelId="{61906277-887F-451E-A326-AAAA442C7E68}" type="presOf" srcId="{E874466A-3AF5-498E-8E3C-630405C2E143}" destId="{5039F967-AB56-47C9-A6B7-874794063469}" srcOrd="0" destOrd="0" presId="urn:microsoft.com/office/officeart/2005/8/layout/radial2"/>
    <dgm:cxn modelId="{1414A8E7-F465-4959-89C1-E25384E54DB1}" type="presOf" srcId="{76964038-2CC0-42C1-9B4E-70FBB7D6A0DC}" destId="{6B1B5614-6054-4F02-B94A-4184C61634F0}" srcOrd="0" destOrd="0" presId="urn:microsoft.com/office/officeart/2005/8/layout/radial2"/>
    <dgm:cxn modelId="{B2550637-FA0E-48FF-AC05-B713D5FB1ABE}" type="presOf" srcId="{7CD29157-4A4C-421C-BB53-2CB8ED56FDD1}" destId="{52D48733-D116-49CC-B257-77C47321878D}" srcOrd="0" destOrd="0" presId="urn:microsoft.com/office/officeart/2005/8/layout/radial2"/>
    <dgm:cxn modelId="{7669697D-3484-4914-95E0-594F7BBF46D9}" type="presOf" srcId="{A5B08299-FC6D-4DED-9591-4C027373959F}" destId="{F79A012B-0FC1-4454-AA56-9B254BB6CA2B}" srcOrd="0" destOrd="0" presId="urn:microsoft.com/office/officeart/2005/8/layout/radial2"/>
    <dgm:cxn modelId="{98249CAE-546B-453E-8A00-602B4C9868FC}" type="presOf" srcId="{D13683CF-9ADA-4A0C-9A31-9215E10E5111}" destId="{36966C0C-F103-4CD1-9EF1-2A3024DBB7C8}" srcOrd="0" destOrd="0" presId="urn:microsoft.com/office/officeart/2005/8/layout/radial2"/>
    <dgm:cxn modelId="{A72CDE09-FF9F-4B75-B730-014FF0079280}" srcId="{2AD4A085-DD2F-4CFD-B96F-A674795FBF52}" destId="{76964038-2CC0-42C1-9B4E-70FBB7D6A0DC}" srcOrd="0" destOrd="0" parTransId="{87FD6736-DDD2-4CAC-994C-F94D8770230B}" sibTransId="{0D1A4EFE-52F4-4974-B1C6-3097754182C5}"/>
    <dgm:cxn modelId="{FCC7F29A-1E40-431D-85C4-9922F9F5B621}" srcId="{FBD8923C-9E2C-4EDA-9D48-514B2838EE66}" destId="{7CD29157-4A4C-421C-BB53-2CB8ED56FDD1}" srcOrd="0" destOrd="0" parTransId="{AF199513-2C08-49BB-AD2C-6BFA65203D6C}" sibTransId="{B0BDCA20-1769-4EF9-A779-A02305447892}"/>
    <dgm:cxn modelId="{3450E49C-7237-426E-86DE-911733620217}" type="presParOf" srcId="{F79A012B-0FC1-4454-AA56-9B254BB6CA2B}" destId="{373F2145-2B6B-4F07-A653-DDB64379C59F}" srcOrd="0" destOrd="0" presId="urn:microsoft.com/office/officeart/2005/8/layout/radial2"/>
    <dgm:cxn modelId="{280F7674-82B2-4EC1-A70D-AB3A207B0F13}" type="presParOf" srcId="{373F2145-2B6B-4F07-A653-DDB64379C59F}" destId="{E8E77DF9-2A99-4170-A7A5-92EEB758E26B}" srcOrd="0" destOrd="0" presId="urn:microsoft.com/office/officeart/2005/8/layout/radial2"/>
    <dgm:cxn modelId="{C1A9685D-D8A0-416D-B094-0A29D5F89EA8}" type="presParOf" srcId="{E8E77DF9-2A99-4170-A7A5-92EEB758E26B}" destId="{774B874D-646E-4E7D-89D4-57CA770E56A1}" srcOrd="0" destOrd="0" presId="urn:microsoft.com/office/officeart/2005/8/layout/radial2"/>
    <dgm:cxn modelId="{8F3573DE-C0B3-44E7-91B2-DC854152DA19}" type="presParOf" srcId="{E8E77DF9-2A99-4170-A7A5-92EEB758E26B}" destId="{8ADF8684-5501-4872-8172-51BA619FD0AB}" srcOrd="1" destOrd="0" presId="urn:microsoft.com/office/officeart/2005/8/layout/radial2"/>
    <dgm:cxn modelId="{402B5765-B4F5-4A84-A6EF-5EDF6B2815C3}" type="presParOf" srcId="{373F2145-2B6B-4F07-A653-DDB64379C59F}" destId="{5039F967-AB56-47C9-A6B7-874794063469}" srcOrd="1" destOrd="0" presId="urn:microsoft.com/office/officeart/2005/8/layout/radial2"/>
    <dgm:cxn modelId="{F6B00E17-FDA3-4B6E-8680-2B1384F894B0}" type="presParOf" srcId="{373F2145-2B6B-4F07-A653-DDB64379C59F}" destId="{E2317C71-55F2-4669-87E4-791E1122E6D8}" srcOrd="2" destOrd="0" presId="urn:microsoft.com/office/officeart/2005/8/layout/radial2"/>
    <dgm:cxn modelId="{98CFDF40-A5C3-4B80-8A82-F33030E8E1B1}" type="presParOf" srcId="{E2317C71-55F2-4669-87E4-791E1122E6D8}" destId="{6C7B1DA3-F72C-46AB-A52B-5147880E409F}" srcOrd="0" destOrd="0" presId="urn:microsoft.com/office/officeart/2005/8/layout/radial2"/>
    <dgm:cxn modelId="{0CDEED5C-4F08-4E80-8C8B-C621BF799DB4}" type="presParOf" srcId="{E2317C71-55F2-4669-87E4-791E1122E6D8}" destId="{6B1B5614-6054-4F02-B94A-4184C61634F0}" srcOrd="1" destOrd="0" presId="urn:microsoft.com/office/officeart/2005/8/layout/radial2"/>
    <dgm:cxn modelId="{53470127-A958-4D48-845F-71EFB3D4E2DC}" type="presParOf" srcId="{373F2145-2B6B-4F07-A653-DDB64379C59F}" destId="{36966C0C-F103-4CD1-9EF1-2A3024DBB7C8}" srcOrd="3" destOrd="0" presId="urn:microsoft.com/office/officeart/2005/8/layout/radial2"/>
    <dgm:cxn modelId="{457CCE54-85A4-47C6-8E0D-1F550C1EEF31}" type="presParOf" srcId="{373F2145-2B6B-4F07-A653-DDB64379C59F}" destId="{009492B0-D012-43BD-9193-9657DCAC91C0}" srcOrd="4" destOrd="0" presId="urn:microsoft.com/office/officeart/2005/8/layout/radial2"/>
    <dgm:cxn modelId="{93A9F658-55F1-48BE-B0BC-230DE17028CE}" type="presParOf" srcId="{009492B0-D012-43BD-9193-9657DCAC91C0}" destId="{C6330C29-CAAD-4367-84AA-18B526315BAE}" srcOrd="0" destOrd="0" presId="urn:microsoft.com/office/officeart/2005/8/layout/radial2"/>
    <dgm:cxn modelId="{C7CAA0F2-FB38-41DB-8F16-AD20317FC729}" type="presParOf" srcId="{009492B0-D012-43BD-9193-9657DCAC91C0}" destId="{52D48733-D116-49CC-B257-77C47321878D}"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5B08299-FC6D-4DED-9591-4C027373959F}" type="doc">
      <dgm:prSet loTypeId="urn:microsoft.com/office/officeart/2005/8/layout/radial2" loCatId="relationship" qsTypeId="urn:microsoft.com/office/officeart/2005/8/quickstyle/simple1" qsCatId="simple" csTypeId="urn:microsoft.com/office/officeart/2005/8/colors/accent1_2" csCatId="accent1" phldr="1"/>
      <dgm:spPr/>
      <dgm:t>
        <a:bodyPr/>
        <a:lstStyle/>
        <a:p>
          <a:endParaRPr lang="en-US"/>
        </a:p>
      </dgm:t>
    </dgm:pt>
    <dgm:pt modelId="{2AD4A085-DD2F-4CFD-B96F-A674795FBF52}">
      <dgm:prSet phldrT="[Text]"/>
      <dgm:spPr/>
      <dgm:t>
        <a:bodyPr/>
        <a:lstStyle/>
        <a:p>
          <a:r>
            <a:rPr lang="en-US" dirty="0"/>
            <a:t>&lt; 65%</a:t>
          </a:r>
        </a:p>
      </dgm:t>
    </dgm:pt>
    <dgm:pt modelId="{E874466A-3AF5-498E-8E3C-630405C2E143}" type="parTrans" cxnId="{1DC287A9-8D8F-4A94-8805-909E986EB671}">
      <dgm:prSet/>
      <dgm:spPr/>
      <dgm:t>
        <a:bodyPr/>
        <a:lstStyle/>
        <a:p>
          <a:endParaRPr lang="en-US"/>
        </a:p>
      </dgm:t>
    </dgm:pt>
    <dgm:pt modelId="{36352B0C-7105-430F-87F0-B724C32FF0E9}" type="sibTrans" cxnId="{1DC287A9-8D8F-4A94-8805-909E986EB671}">
      <dgm:prSet/>
      <dgm:spPr/>
      <dgm:t>
        <a:bodyPr/>
        <a:lstStyle/>
        <a:p>
          <a:endParaRPr lang="en-US"/>
        </a:p>
      </dgm:t>
    </dgm:pt>
    <dgm:pt modelId="{76964038-2CC0-42C1-9B4E-70FBB7D6A0DC}">
      <dgm:prSet phldrT="[Text]" custT="1"/>
      <dgm:spPr/>
      <dgm:t>
        <a:bodyPr/>
        <a:lstStyle/>
        <a:p>
          <a:pPr>
            <a:lnSpc>
              <a:spcPct val="150000"/>
            </a:lnSpc>
          </a:pPr>
          <a:r>
            <a:rPr lang="en-US" sz="1800" dirty="0" smtClean="0">
              <a:latin typeface="Arial" panose="020B0604020202020204" pitchFamily="34" charset="0"/>
              <a:cs typeface="Arial" panose="020B0604020202020204" pitchFamily="34" charset="0"/>
            </a:rPr>
            <a:t>Normal decisions</a:t>
          </a:r>
          <a:endParaRPr lang="en-US" sz="1800" dirty="0">
            <a:latin typeface="Arial" panose="020B0604020202020204" pitchFamily="34" charset="0"/>
            <a:cs typeface="Arial" panose="020B0604020202020204" pitchFamily="34" charset="0"/>
          </a:endParaRPr>
        </a:p>
      </dgm:t>
    </dgm:pt>
    <dgm:pt modelId="{87FD6736-DDD2-4CAC-994C-F94D8770230B}" type="parTrans" cxnId="{A72CDE09-FF9F-4B75-B730-014FF0079280}">
      <dgm:prSet/>
      <dgm:spPr/>
      <dgm:t>
        <a:bodyPr/>
        <a:lstStyle/>
        <a:p>
          <a:endParaRPr lang="en-US"/>
        </a:p>
      </dgm:t>
    </dgm:pt>
    <dgm:pt modelId="{0D1A4EFE-52F4-4974-B1C6-3097754182C5}" type="sibTrans" cxnId="{A72CDE09-FF9F-4B75-B730-014FF0079280}">
      <dgm:prSet/>
      <dgm:spPr/>
      <dgm:t>
        <a:bodyPr/>
        <a:lstStyle/>
        <a:p>
          <a:endParaRPr lang="en-US"/>
        </a:p>
      </dgm:t>
    </dgm:pt>
    <dgm:pt modelId="{FBD8923C-9E2C-4EDA-9D48-514B2838EE66}">
      <dgm:prSet phldrT="[Text]"/>
      <dgm:spPr/>
      <dgm:t>
        <a:bodyPr/>
        <a:lstStyle/>
        <a:p>
          <a:r>
            <a:rPr lang="en-US" dirty="0"/>
            <a:t>&lt; 75%</a:t>
          </a:r>
        </a:p>
      </dgm:t>
    </dgm:pt>
    <dgm:pt modelId="{D13683CF-9ADA-4A0C-9A31-9215E10E5111}" type="parTrans" cxnId="{5AB5F822-1026-4CAD-A371-6D115D9F7E28}">
      <dgm:prSet/>
      <dgm:spPr/>
      <dgm:t>
        <a:bodyPr/>
        <a:lstStyle/>
        <a:p>
          <a:endParaRPr lang="en-US"/>
        </a:p>
      </dgm:t>
    </dgm:pt>
    <dgm:pt modelId="{AA811810-829E-4A27-A8EE-CDC2B6B5967C}" type="sibTrans" cxnId="{5AB5F822-1026-4CAD-A371-6D115D9F7E28}">
      <dgm:prSet/>
      <dgm:spPr/>
      <dgm:t>
        <a:bodyPr/>
        <a:lstStyle/>
        <a:p>
          <a:endParaRPr lang="en-US"/>
        </a:p>
      </dgm:t>
    </dgm:pt>
    <dgm:pt modelId="{7CD29157-4A4C-421C-BB53-2CB8ED56FDD1}">
      <dgm:prSet phldrT="[Text]" custT="1"/>
      <dgm:spPr/>
      <dgm:t>
        <a:bodyPr/>
        <a:lstStyle/>
        <a:p>
          <a:pPr>
            <a:lnSpc>
              <a:spcPct val="150000"/>
            </a:lnSpc>
          </a:pPr>
          <a:r>
            <a:rPr lang="en-US" sz="1600" dirty="0" smtClean="0">
              <a:latin typeface="Arial" panose="020B0604020202020204" pitchFamily="34" charset="0"/>
              <a:cs typeface="Arial" panose="020B0604020202020204" pitchFamily="34" charset="0"/>
            </a:rPr>
            <a:t>Important decisions or otherwise provided by the charter</a:t>
          </a:r>
          <a:endParaRPr lang="en-US" sz="1600" dirty="0">
            <a:latin typeface="Arial" panose="020B0604020202020204" pitchFamily="34" charset="0"/>
            <a:cs typeface="Arial" panose="020B0604020202020204" pitchFamily="34" charset="0"/>
          </a:endParaRPr>
        </a:p>
      </dgm:t>
    </dgm:pt>
    <dgm:pt modelId="{AF199513-2C08-49BB-AD2C-6BFA65203D6C}" type="parTrans" cxnId="{FCC7F29A-1E40-431D-85C4-9922F9F5B621}">
      <dgm:prSet/>
      <dgm:spPr/>
      <dgm:t>
        <a:bodyPr/>
        <a:lstStyle/>
        <a:p>
          <a:endParaRPr lang="en-US"/>
        </a:p>
      </dgm:t>
    </dgm:pt>
    <dgm:pt modelId="{B0BDCA20-1769-4EF9-A779-A02305447892}" type="sibTrans" cxnId="{FCC7F29A-1E40-431D-85C4-9922F9F5B621}">
      <dgm:prSet/>
      <dgm:spPr/>
      <dgm:t>
        <a:bodyPr/>
        <a:lstStyle/>
        <a:p>
          <a:endParaRPr lang="en-US"/>
        </a:p>
      </dgm:t>
    </dgm:pt>
    <dgm:pt modelId="{F79A012B-0FC1-4454-AA56-9B254BB6CA2B}" type="pres">
      <dgm:prSet presAssocID="{A5B08299-FC6D-4DED-9591-4C027373959F}" presName="composite" presStyleCnt="0">
        <dgm:presLayoutVars>
          <dgm:chMax val="5"/>
          <dgm:dir/>
          <dgm:animLvl val="ctr"/>
          <dgm:resizeHandles val="exact"/>
        </dgm:presLayoutVars>
      </dgm:prSet>
      <dgm:spPr/>
      <dgm:t>
        <a:bodyPr/>
        <a:lstStyle/>
        <a:p>
          <a:endParaRPr lang="en-US"/>
        </a:p>
      </dgm:t>
    </dgm:pt>
    <dgm:pt modelId="{373F2145-2B6B-4F07-A653-DDB64379C59F}" type="pres">
      <dgm:prSet presAssocID="{A5B08299-FC6D-4DED-9591-4C027373959F}" presName="cycle" presStyleCnt="0"/>
      <dgm:spPr/>
    </dgm:pt>
    <dgm:pt modelId="{E8E77DF9-2A99-4170-A7A5-92EEB758E26B}" type="pres">
      <dgm:prSet presAssocID="{A5B08299-FC6D-4DED-9591-4C027373959F}" presName="centerShape" presStyleCnt="0"/>
      <dgm:spPr/>
    </dgm:pt>
    <dgm:pt modelId="{774B874D-646E-4E7D-89D4-57CA770E56A1}" type="pres">
      <dgm:prSet presAssocID="{A5B08299-FC6D-4DED-9591-4C027373959F}" presName="connSite" presStyleLbl="node1" presStyleIdx="0" presStyleCnt="3"/>
      <dgm:spPr/>
    </dgm:pt>
    <dgm:pt modelId="{8ADF8684-5501-4872-8172-51BA619FD0AB}" type="pres">
      <dgm:prSet presAssocID="{A5B08299-FC6D-4DED-9591-4C027373959F}" presName="visible" presStyleLbl="node1" presStyleIdx="0" presStyleCnt="3"/>
      <dgm:spPr/>
    </dgm:pt>
    <dgm:pt modelId="{5039F967-AB56-47C9-A6B7-874794063469}" type="pres">
      <dgm:prSet presAssocID="{E874466A-3AF5-498E-8E3C-630405C2E143}" presName="Name25" presStyleLbl="parChTrans1D1" presStyleIdx="0" presStyleCnt="2"/>
      <dgm:spPr/>
      <dgm:t>
        <a:bodyPr/>
        <a:lstStyle/>
        <a:p>
          <a:endParaRPr lang="en-US"/>
        </a:p>
      </dgm:t>
    </dgm:pt>
    <dgm:pt modelId="{E2317C71-55F2-4669-87E4-791E1122E6D8}" type="pres">
      <dgm:prSet presAssocID="{2AD4A085-DD2F-4CFD-B96F-A674795FBF52}" presName="node" presStyleCnt="0"/>
      <dgm:spPr/>
    </dgm:pt>
    <dgm:pt modelId="{6C7B1DA3-F72C-46AB-A52B-5147880E409F}" type="pres">
      <dgm:prSet presAssocID="{2AD4A085-DD2F-4CFD-B96F-A674795FBF52}" presName="parentNode" presStyleLbl="node1" presStyleIdx="1" presStyleCnt="3" custLinFactNeighborX="-3410" custLinFactNeighborY="-40412">
        <dgm:presLayoutVars>
          <dgm:chMax val="1"/>
          <dgm:bulletEnabled val="1"/>
        </dgm:presLayoutVars>
      </dgm:prSet>
      <dgm:spPr/>
      <dgm:t>
        <a:bodyPr/>
        <a:lstStyle/>
        <a:p>
          <a:endParaRPr lang="en-US"/>
        </a:p>
      </dgm:t>
    </dgm:pt>
    <dgm:pt modelId="{6B1B5614-6054-4F02-B94A-4184C61634F0}" type="pres">
      <dgm:prSet presAssocID="{2AD4A085-DD2F-4CFD-B96F-A674795FBF52}" presName="childNode" presStyleLbl="revTx" presStyleIdx="0" presStyleCnt="2">
        <dgm:presLayoutVars>
          <dgm:bulletEnabled val="1"/>
        </dgm:presLayoutVars>
      </dgm:prSet>
      <dgm:spPr/>
      <dgm:t>
        <a:bodyPr/>
        <a:lstStyle/>
        <a:p>
          <a:endParaRPr lang="en-US"/>
        </a:p>
      </dgm:t>
    </dgm:pt>
    <dgm:pt modelId="{36966C0C-F103-4CD1-9EF1-2A3024DBB7C8}" type="pres">
      <dgm:prSet presAssocID="{D13683CF-9ADA-4A0C-9A31-9215E10E5111}" presName="Name25" presStyleLbl="parChTrans1D1" presStyleIdx="1" presStyleCnt="2"/>
      <dgm:spPr/>
      <dgm:t>
        <a:bodyPr/>
        <a:lstStyle/>
        <a:p>
          <a:endParaRPr lang="en-US"/>
        </a:p>
      </dgm:t>
    </dgm:pt>
    <dgm:pt modelId="{009492B0-D012-43BD-9193-9657DCAC91C0}" type="pres">
      <dgm:prSet presAssocID="{FBD8923C-9E2C-4EDA-9D48-514B2838EE66}" presName="node" presStyleCnt="0"/>
      <dgm:spPr/>
    </dgm:pt>
    <dgm:pt modelId="{C6330C29-CAAD-4367-84AA-18B526315BAE}" type="pres">
      <dgm:prSet presAssocID="{FBD8923C-9E2C-4EDA-9D48-514B2838EE66}" presName="parentNode" presStyleLbl="node1" presStyleIdx="2" presStyleCnt="3" custScaleX="116231">
        <dgm:presLayoutVars>
          <dgm:chMax val="1"/>
          <dgm:bulletEnabled val="1"/>
        </dgm:presLayoutVars>
      </dgm:prSet>
      <dgm:spPr/>
      <dgm:t>
        <a:bodyPr/>
        <a:lstStyle/>
        <a:p>
          <a:endParaRPr lang="en-US"/>
        </a:p>
      </dgm:t>
    </dgm:pt>
    <dgm:pt modelId="{52D48733-D116-49CC-B257-77C47321878D}" type="pres">
      <dgm:prSet presAssocID="{FBD8923C-9E2C-4EDA-9D48-514B2838EE66}" presName="childNode" presStyleLbl="revTx" presStyleIdx="1" presStyleCnt="2">
        <dgm:presLayoutVars>
          <dgm:bulletEnabled val="1"/>
        </dgm:presLayoutVars>
      </dgm:prSet>
      <dgm:spPr/>
      <dgm:t>
        <a:bodyPr/>
        <a:lstStyle/>
        <a:p>
          <a:endParaRPr lang="en-US"/>
        </a:p>
      </dgm:t>
    </dgm:pt>
  </dgm:ptLst>
  <dgm:cxnLst>
    <dgm:cxn modelId="{C203B165-0F01-413D-B9F6-EFF97FC70B97}" type="presOf" srcId="{E874466A-3AF5-498E-8E3C-630405C2E143}" destId="{5039F967-AB56-47C9-A6B7-874794063469}" srcOrd="0" destOrd="0" presId="urn:microsoft.com/office/officeart/2005/8/layout/radial2"/>
    <dgm:cxn modelId="{1DC287A9-8D8F-4A94-8805-909E986EB671}" srcId="{A5B08299-FC6D-4DED-9591-4C027373959F}" destId="{2AD4A085-DD2F-4CFD-B96F-A674795FBF52}" srcOrd="0" destOrd="0" parTransId="{E874466A-3AF5-498E-8E3C-630405C2E143}" sibTransId="{36352B0C-7105-430F-87F0-B724C32FF0E9}"/>
    <dgm:cxn modelId="{8895139D-F30B-40E5-BF6D-444CE23AEF4A}" type="presOf" srcId="{D13683CF-9ADA-4A0C-9A31-9215E10E5111}" destId="{36966C0C-F103-4CD1-9EF1-2A3024DBB7C8}" srcOrd="0" destOrd="0" presId="urn:microsoft.com/office/officeart/2005/8/layout/radial2"/>
    <dgm:cxn modelId="{5AB5F822-1026-4CAD-A371-6D115D9F7E28}" srcId="{A5B08299-FC6D-4DED-9591-4C027373959F}" destId="{FBD8923C-9E2C-4EDA-9D48-514B2838EE66}" srcOrd="1" destOrd="0" parTransId="{D13683CF-9ADA-4A0C-9A31-9215E10E5111}" sibTransId="{AA811810-829E-4A27-A8EE-CDC2B6B5967C}"/>
    <dgm:cxn modelId="{9E68190A-9B32-403A-A538-5CCEFBB0C10A}" type="presOf" srcId="{2AD4A085-DD2F-4CFD-B96F-A674795FBF52}" destId="{6C7B1DA3-F72C-46AB-A52B-5147880E409F}" srcOrd="0" destOrd="0" presId="urn:microsoft.com/office/officeart/2005/8/layout/radial2"/>
    <dgm:cxn modelId="{E3BC4970-8F21-4573-A093-2637A1F19931}" type="presOf" srcId="{FBD8923C-9E2C-4EDA-9D48-514B2838EE66}" destId="{C6330C29-CAAD-4367-84AA-18B526315BAE}" srcOrd="0" destOrd="0" presId="urn:microsoft.com/office/officeart/2005/8/layout/radial2"/>
    <dgm:cxn modelId="{0F426B61-0145-46D8-8646-37017CA5400B}" type="presOf" srcId="{A5B08299-FC6D-4DED-9591-4C027373959F}" destId="{F79A012B-0FC1-4454-AA56-9B254BB6CA2B}" srcOrd="0" destOrd="0" presId="urn:microsoft.com/office/officeart/2005/8/layout/radial2"/>
    <dgm:cxn modelId="{FA47C5A9-CFF3-475A-844B-2684388DA869}" type="presOf" srcId="{76964038-2CC0-42C1-9B4E-70FBB7D6A0DC}" destId="{6B1B5614-6054-4F02-B94A-4184C61634F0}" srcOrd="0" destOrd="0" presId="urn:microsoft.com/office/officeart/2005/8/layout/radial2"/>
    <dgm:cxn modelId="{A72CDE09-FF9F-4B75-B730-014FF0079280}" srcId="{2AD4A085-DD2F-4CFD-B96F-A674795FBF52}" destId="{76964038-2CC0-42C1-9B4E-70FBB7D6A0DC}" srcOrd="0" destOrd="0" parTransId="{87FD6736-DDD2-4CAC-994C-F94D8770230B}" sibTransId="{0D1A4EFE-52F4-4974-B1C6-3097754182C5}"/>
    <dgm:cxn modelId="{EA75B077-2DCD-4264-B7A0-09F3DA3DC95E}" type="presOf" srcId="{7CD29157-4A4C-421C-BB53-2CB8ED56FDD1}" destId="{52D48733-D116-49CC-B257-77C47321878D}" srcOrd="0" destOrd="0" presId="urn:microsoft.com/office/officeart/2005/8/layout/radial2"/>
    <dgm:cxn modelId="{FCC7F29A-1E40-431D-85C4-9922F9F5B621}" srcId="{FBD8923C-9E2C-4EDA-9D48-514B2838EE66}" destId="{7CD29157-4A4C-421C-BB53-2CB8ED56FDD1}" srcOrd="0" destOrd="0" parTransId="{AF199513-2C08-49BB-AD2C-6BFA65203D6C}" sibTransId="{B0BDCA20-1769-4EF9-A779-A02305447892}"/>
    <dgm:cxn modelId="{A184562E-7AE4-41A8-812E-D459DC274F08}" type="presParOf" srcId="{F79A012B-0FC1-4454-AA56-9B254BB6CA2B}" destId="{373F2145-2B6B-4F07-A653-DDB64379C59F}" srcOrd="0" destOrd="0" presId="urn:microsoft.com/office/officeart/2005/8/layout/radial2"/>
    <dgm:cxn modelId="{21CA1A16-95BF-4C82-8BFC-57671B919418}" type="presParOf" srcId="{373F2145-2B6B-4F07-A653-DDB64379C59F}" destId="{E8E77DF9-2A99-4170-A7A5-92EEB758E26B}" srcOrd="0" destOrd="0" presId="urn:microsoft.com/office/officeart/2005/8/layout/radial2"/>
    <dgm:cxn modelId="{024201C0-D636-42E6-A85B-B8B1A2CF1191}" type="presParOf" srcId="{E8E77DF9-2A99-4170-A7A5-92EEB758E26B}" destId="{774B874D-646E-4E7D-89D4-57CA770E56A1}" srcOrd="0" destOrd="0" presId="urn:microsoft.com/office/officeart/2005/8/layout/radial2"/>
    <dgm:cxn modelId="{F15D2A0E-A53D-44BF-80C4-5C3C40AA427F}" type="presParOf" srcId="{E8E77DF9-2A99-4170-A7A5-92EEB758E26B}" destId="{8ADF8684-5501-4872-8172-51BA619FD0AB}" srcOrd="1" destOrd="0" presId="urn:microsoft.com/office/officeart/2005/8/layout/radial2"/>
    <dgm:cxn modelId="{12203824-4BF8-4070-89B4-1CBFA1BE05D3}" type="presParOf" srcId="{373F2145-2B6B-4F07-A653-DDB64379C59F}" destId="{5039F967-AB56-47C9-A6B7-874794063469}" srcOrd="1" destOrd="0" presId="urn:microsoft.com/office/officeart/2005/8/layout/radial2"/>
    <dgm:cxn modelId="{7F2C5CF9-71AE-4F20-BD51-3C991CD22C73}" type="presParOf" srcId="{373F2145-2B6B-4F07-A653-DDB64379C59F}" destId="{E2317C71-55F2-4669-87E4-791E1122E6D8}" srcOrd="2" destOrd="0" presId="urn:microsoft.com/office/officeart/2005/8/layout/radial2"/>
    <dgm:cxn modelId="{E59AEB70-99F4-4783-B783-BD45E5C7445A}" type="presParOf" srcId="{E2317C71-55F2-4669-87E4-791E1122E6D8}" destId="{6C7B1DA3-F72C-46AB-A52B-5147880E409F}" srcOrd="0" destOrd="0" presId="urn:microsoft.com/office/officeart/2005/8/layout/radial2"/>
    <dgm:cxn modelId="{25E0DA54-AFC7-4688-A3E8-DAE90A6B2D7A}" type="presParOf" srcId="{E2317C71-55F2-4669-87E4-791E1122E6D8}" destId="{6B1B5614-6054-4F02-B94A-4184C61634F0}" srcOrd="1" destOrd="0" presId="urn:microsoft.com/office/officeart/2005/8/layout/radial2"/>
    <dgm:cxn modelId="{AE88B4AA-AB51-4AE2-A58E-99E928CD8922}" type="presParOf" srcId="{373F2145-2B6B-4F07-A653-DDB64379C59F}" destId="{36966C0C-F103-4CD1-9EF1-2A3024DBB7C8}" srcOrd="3" destOrd="0" presId="urn:microsoft.com/office/officeart/2005/8/layout/radial2"/>
    <dgm:cxn modelId="{13FC00DE-0E89-4253-89DB-0E5436456F55}" type="presParOf" srcId="{373F2145-2B6B-4F07-A653-DDB64379C59F}" destId="{009492B0-D012-43BD-9193-9657DCAC91C0}" srcOrd="4" destOrd="0" presId="urn:microsoft.com/office/officeart/2005/8/layout/radial2"/>
    <dgm:cxn modelId="{28988800-7582-4C37-BED4-AB3839464AEF}" type="presParOf" srcId="{009492B0-D012-43BD-9193-9657DCAC91C0}" destId="{C6330C29-CAAD-4367-84AA-18B526315BAE}" srcOrd="0" destOrd="0" presId="urn:microsoft.com/office/officeart/2005/8/layout/radial2"/>
    <dgm:cxn modelId="{25DB66E2-9062-4E0E-BE61-35FA9409C759}" type="presParOf" srcId="{009492B0-D012-43BD-9193-9657DCAC91C0}" destId="{52D48733-D116-49CC-B257-77C47321878D}" srcOrd="1" destOrd="0" presId="urn:microsoft.com/office/officeart/2005/8/layout/radial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5B08299-FC6D-4DED-9591-4C027373959F}" type="doc">
      <dgm:prSet loTypeId="urn:microsoft.com/office/officeart/2005/8/layout/radial2" loCatId="relationship" qsTypeId="urn:microsoft.com/office/officeart/2005/8/quickstyle/simple1" qsCatId="simple" csTypeId="urn:microsoft.com/office/officeart/2005/8/colors/accent1_2" csCatId="accent1" phldr="1"/>
      <dgm:spPr/>
      <dgm:t>
        <a:bodyPr/>
        <a:lstStyle/>
        <a:p>
          <a:endParaRPr lang="en-US"/>
        </a:p>
      </dgm:t>
    </dgm:pt>
    <dgm:pt modelId="{2AD4A085-DD2F-4CFD-B96F-A674795FBF52}">
      <dgm:prSet phldrT="[Text]"/>
      <dgm:spPr/>
      <dgm:t>
        <a:bodyPr/>
        <a:lstStyle/>
        <a:p>
          <a:r>
            <a:rPr lang="en-US" dirty="0"/>
            <a:t>65%</a:t>
          </a:r>
        </a:p>
      </dgm:t>
    </dgm:pt>
    <dgm:pt modelId="{E874466A-3AF5-498E-8E3C-630405C2E143}" type="parTrans" cxnId="{1DC287A9-8D8F-4A94-8805-909E986EB671}">
      <dgm:prSet/>
      <dgm:spPr/>
      <dgm:t>
        <a:bodyPr/>
        <a:lstStyle/>
        <a:p>
          <a:endParaRPr lang="en-US"/>
        </a:p>
      </dgm:t>
    </dgm:pt>
    <dgm:pt modelId="{36352B0C-7105-430F-87F0-B724C32FF0E9}" type="sibTrans" cxnId="{1DC287A9-8D8F-4A94-8805-909E986EB671}">
      <dgm:prSet/>
      <dgm:spPr/>
      <dgm:t>
        <a:bodyPr/>
        <a:lstStyle/>
        <a:p>
          <a:endParaRPr lang="en-US"/>
        </a:p>
      </dgm:t>
    </dgm:pt>
    <dgm:pt modelId="{76964038-2CC0-42C1-9B4E-70FBB7D6A0DC}">
      <dgm:prSet phldrT="[Text]" custT="1"/>
      <dgm:spPr/>
      <dgm:t>
        <a:bodyPr/>
        <a:lstStyle/>
        <a:p>
          <a:r>
            <a:rPr lang="en-US" sz="2400" dirty="0" smtClean="0">
              <a:latin typeface="Arial" panose="020B0604020202020204" pitchFamily="34" charset="0"/>
              <a:cs typeface="Arial" panose="020B0604020202020204" pitchFamily="34" charset="0"/>
            </a:rPr>
            <a:t>First time</a:t>
          </a:r>
          <a:endParaRPr lang="en-US" sz="2400" dirty="0">
            <a:latin typeface="Arial" panose="020B0604020202020204" pitchFamily="34" charset="0"/>
            <a:cs typeface="Arial" panose="020B0604020202020204" pitchFamily="34" charset="0"/>
          </a:endParaRPr>
        </a:p>
      </dgm:t>
    </dgm:pt>
    <dgm:pt modelId="{87FD6736-DDD2-4CAC-994C-F94D8770230B}" type="parTrans" cxnId="{A72CDE09-FF9F-4B75-B730-014FF0079280}">
      <dgm:prSet/>
      <dgm:spPr/>
      <dgm:t>
        <a:bodyPr/>
        <a:lstStyle/>
        <a:p>
          <a:endParaRPr lang="en-US"/>
        </a:p>
      </dgm:t>
    </dgm:pt>
    <dgm:pt modelId="{0D1A4EFE-52F4-4974-B1C6-3097754182C5}" type="sibTrans" cxnId="{A72CDE09-FF9F-4B75-B730-014FF0079280}">
      <dgm:prSet/>
      <dgm:spPr/>
      <dgm:t>
        <a:bodyPr/>
        <a:lstStyle/>
        <a:p>
          <a:endParaRPr lang="en-US"/>
        </a:p>
      </dgm:t>
    </dgm:pt>
    <dgm:pt modelId="{FBD8923C-9E2C-4EDA-9D48-514B2838EE66}">
      <dgm:prSet phldrT="[Text]"/>
      <dgm:spPr/>
      <dgm:t>
        <a:bodyPr/>
        <a:lstStyle/>
        <a:p>
          <a:r>
            <a:rPr lang="en-US" dirty="0"/>
            <a:t>51%</a:t>
          </a:r>
        </a:p>
      </dgm:t>
    </dgm:pt>
    <dgm:pt modelId="{D13683CF-9ADA-4A0C-9A31-9215E10E5111}" type="parTrans" cxnId="{5AB5F822-1026-4CAD-A371-6D115D9F7E28}">
      <dgm:prSet/>
      <dgm:spPr/>
      <dgm:t>
        <a:bodyPr/>
        <a:lstStyle/>
        <a:p>
          <a:endParaRPr lang="en-US"/>
        </a:p>
      </dgm:t>
    </dgm:pt>
    <dgm:pt modelId="{AA811810-829E-4A27-A8EE-CDC2B6B5967C}" type="sibTrans" cxnId="{5AB5F822-1026-4CAD-A371-6D115D9F7E28}">
      <dgm:prSet/>
      <dgm:spPr/>
      <dgm:t>
        <a:bodyPr/>
        <a:lstStyle/>
        <a:p>
          <a:endParaRPr lang="en-US"/>
        </a:p>
      </dgm:t>
    </dgm:pt>
    <dgm:pt modelId="{7CD29157-4A4C-421C-BB53-2CB8ED56FDD1}">
      <dgm:prSet phldrT="[Text]" custT="1"/>
      <dgm:spPr/>
      <dgm:t>
        <a:bodyPr/>
        <a:lstStyle/>
        <a:p>
          <a:r>
            <a:rPr lang="en-US" sz="2000" dirty="0" smtClean="0">
              <a:latin typeface="Arial" panose="020B0604020202020204" pitchFamily="34" charset="0"/>
              <a:cs typeface="Arial" panose="020B0604020202020204" pitchFamily="34" charset="0"/>
            </a:rPr>
            <a:t>Second time</a:t>
          </a:r>
          <a:endParaRPr lang="en-US" sz="2000" dirty="0">
            <a:latin typeface="Arial" panose="020B0604020202020204" pitchFamily="34" charset="0"/>
            <a:cs typeface="Arial" panose="020B0604020202020204" pitchFamily="34" charset="0"/>
          </a:endParaRPr>
        </a:p>
      </dgm:t>
    </dgm:pt>
    <dgm:pt modelId="{AF199513-2C08-49BB-AD2C-6BFA65203D6C}" type="parTrans" cxnId="{FCC7F29A-1E40-431D-85C4-9922F9F5B621}">
      <dgm:prSet/>
      <dgm:spPr/>
      <dgm:t>
        <a:bodyPr/>
        <a:lstStyle/>
        <a:p>
          <a:endParaRPr lang="en-US"/>
        </a:p>
      </dgm:t>
    </dgm:pt>
    <dgm:pt modelId="{B0BDCA20-1769-4EF9-A779-A02305447892}" type="sibTrans" cxnId="{FCC7F29A-1E40-431D-85C4-9922F9F5B621}">
      <dgm:prSet/>
      <dgm:spPr/>
      <dgm:t>
        <a:bodyPr/>
        <a:lstStyle/>
        <a:p>
          <a:endParaRPr lang="en-US"/>
        </a:p>
      </dgm:t>
    </dgm:pt>
    <dgm:pt modelId="{77BB0593-CA91-4F95-A468-6A150FD64178}">
      <dgm:prSet phldrT="[Text]"/>
      <dgm:spPr/>
      <dgm:t>
        <a:bodyPr/>
        <a:lstStyle/>
        <a:p>
          <a:r>
            <a:rPr lang="en-US" dirty="0"/>
            <a:t>X%</a:t>
          </a:r>
        </a:p>
      </dgm:t>
    </dgm:pt>
    <dgm:pt modelId="{86A64E25-E3B2-4EBE-8704-358B66233B5F}" type="parTrans" cxnId="{BA1ED2A8-DB53-48F3-AD20-E82ECCCE008A}">
      <dgm:prSet/>
      <dgm:spPr/>
      <dgm:t>
        <a:bodyPr/>
        <a:lstStyle/>
        <a:p>
          <a:endParaRPr lang="en-US"/>
        </a:p>
      </dgm:t>
    </dgm:pt>
    <dgm:pt modelId="{BA24CFE7-1840-43F6-820B-E2A84D65C286}" type="sibTrans" cxnId="{BA1ED2A8-DB53-48F3-AD20-E82ECCCE008A}">
      <dgm:prSet/>
      <dgm:spPr/>
      <dgm:t>
        <a:bodyPr/>
        <a:lstStyle/>
        <a:p>
          <a:endParaRPr lang="en-US"/>
        </a:p>
      </dgm:t>
    </dgm:pt>
    <dgm:pt modelId="{228959B6-E2EB-4BEA-B0CF-D0BFDE310DF0}">
      <dgm:prSet phldrT="[Text]" custT="1"/>
      <dgm:spPr/>
      <dgm:t>
        <a:bodyPr/>
        <a:lstStyle/>
        <a:p>
          <a:r>
            <a:rPr lang="en-US" sz="2400" dirty="0" smtClean="0">
              <a:latin typeface="Arial" panose="020B0604020202020204" pitchFamily="34" charset="0"/>
              <a:cs typeface="Arial" panose="020B0604020202020204" pitchFamily="34" charset="0"/>
            </a:rPr>
            <a:t>Third time</a:t>
          </a:r>
          <a:endParaRPr lang="en-US" sz="2400" dirty="0">
            <a:latin typeface="Arial" panose="020B0604020202020204" pitchFamily="34" charset="0"/>
            <a:cs typeface="Arial" panose="020B0604020202020204" pitchFamily="34" charset="0"/>
          </a:endParaRPr>
        </a:p>
      </dgm:t>
    </dgm:pt>
    <dgm:pt modelId="{3CBB66E3-873A-4FA8-B11E-C1F2E2BA639A}" type="parTrans" cxnId="{9F0D8246-CE66-411C-A8BA-2AF8B3B9F24B}">
      <dgm:prSet/>
      <dgm:spPr/>
      <dgm:t>
        <a:bodyPr/>
        <a:lstStyle/>
        <a:p>
          <a:endParaRPr lang="en-US"/>
        </a:p>
      </dgm:t>
    </dgm:pt>
    <dgm:pt modelId="{72DDD457-1671-46C1-B4F0-FD3ED3D129E0}" type="sibTrans" cxnId="{9F0D8246-CE66-411C-A8BA-2AF8B3B9F24B}">
      <dgm:prSet/>
      <dgm:spPr/>
      <dgm:t>
        <a:bodyPr/>
        <a:lstStyle/>
        <a:p>
          <a:endParaRPr lang="en-US"/>
        </a:p>
      </dgm:t>
    </dgm:pt>
    <dgm:pt modelId="{F79A012B-0FC1-4454-AA56-9B254BB6CA2B}" type="pres">
      <dgm:prSet presAssocID="{A5B08299-FC6D-4DED-9591-4C027373959F}" presName="composite" presStyleCnt="0">
        <dgm:presLayoutVars>
          <dgm:chMax val="5"/>
          <dgm:dir/>
          <dgm:animLvl val="ctr"/>
          <dgm:resizeHandles val="exact"/>
        </dgm:presLayoutVars>
      </dgm:prSet>
      <dgm:spPr/>
      <dgm:t>
        <a:bodyPr/>
        <a:lstStyle/>
        <a:p>
          <a:endParaRPr lang="en-US"/>
        </a:p>
      </dgm:t>
    </dgm:pt>
    <dgm:pt modelId="{373F2145-2B6B-4F07-A653-DDB64379C59F}" type="pres">
      <dgm:prSet presAssocID="{A5B08299-FC6D-4DED-9591-4C027373959F}" presName="cycle" presStyleCnt="0"/>
      <dgm:spPr/>
    </dgm:pt>
    <dgm:pt modelId="{E8E77DF9-2A99-4170-A7A5-92EEB758E26B}" type="pres">
      <dgm:prSet presAssocID="{A5B08299-FC6D-4DED-9591-4C027373959F}" presName="centerShape" presStyleCnt="0"/>
      <dgm:spPr/>
    </dgm:pt>
    <dgm:pt modelId="{774B874D-646E-4E7D-89D4-57CA770E56A1}" type="pres">
      <dgm:prSet presAssocID="{A5B08299-FC6D-4DED-9591-4C027373959F}" presName="connSite" presStyleLbl="node1" presStyleIdx="0" presStyleCnt="4"/>
      <dgm:spPr/>
    </dgm:pt>
    <dgm:pt modelId="{8ADF8684-5501-4872-8172-51BA619FD0AB}" type="pres">
      <dgm:prSet presAssocID="{A5B08299-FC6D-4DED-9591-4C027373959F}" presName="visible" presStyleLbl="node1" presStyleIdx="0" presStyleCnt="4"/>
      <dgm:spPr/>
    </dgm:pt>
    <dgm:pt modelId="{5039F967-AB56-47C9-A6B7-874794063469}" type="pres">
      <dgm:prSet presAssocID="{E874466A-3AF5-498E-8E3C-630405C2E143}" presName="Name25" presStyleLbl="parChTrans1D1" presStyleIdx="0" presStyleCnt="3"/>
      <dgm:spPr/>
      <dgm:t>
        <a:bodyPr/>
        <a:lstStyle/>
        <a:p>
          <a:endParaRPr lang="en-US"/>
        </a:p>
      </dgm:t>
    </dgm:pt>
    <dgm:pt modelId="{E2317C71-55F2-4669-87E4-791E1122E6D8}" type="pres">
      <dgm:prSet presAssocID="{2AD4A085-DD2F-4CFD-B96F-A674795FBF52}" presName="node" presStyleCnt="0"/>
      <dgm:spPr/>
    </dgm:pt>
    <dgm:pt modelId="{6C7B1DA3-F72C-46AB-A52B-5147880E409F}" type="pres">
      <dgm:prSet presAssocID="{2AD4A085-DD2F-4CFD-B96F-A674795FBF52}" presName="parentNode" presStyleLbl="node1" presStyleIdx="1" presStyleCnt="4">
        <dgm:presLayoutVars>
          <dgm:chMax val="1"/>
          <dgm:bulletEnabled val="1"/>
        </dgm:presLayoutVars>
      </dgm:prSet>
      <dgm:spPr/>
      <dgm:t>
        <a:bodyPr/>
        <a:lstStyle/>
        <a:p>
          <a:endParaRPr lang="en-US"/>
        </a:p>
      </dgm:t>
    </dgm:pt>
    <dgm:pt modelId="{6B1B5614-6054-4F02-B94A-4184C61634F0}" type="pres">
      <dgm:prSet presAssocID="{2AD4A085-DD2F-4CFD-B96F-A674795FBF52}" presName="childNode" presStyleLbl="revTx" presStyleIdx="0" presStyleCnt="3">
        <dgm:presLayoutVars>
          <dgm:bulletEnabled val="1"/>
        </dgm:presLayoutVars>
      </dgm:prSet>
      <dgm:spPr/>
      <dgm:t>
        <a:bodyPr/>
        <a:lstStyle/>
        <a:p>
          <a:endParaRPr lang="en-US"/>
        </a:p>
      </dgm:t>
    </dgm:pt>
    <dgm:pt modelId="{36966C0C-F103-4CD1-9EF1-2A3024DBB7C8}" type="pres">
      <dgm:prSet presAssocID="{D13683CF-9ADA-4A0C-9A31-9215E10E5111}" presName="Name25" presStyleLbl="parChTrans1D1" presStyleIdx="1" presStyleCnt="3"/>
      <dgm:spPr/>
      <dgm:t>
        <a:bodyPr/>
        <a:lstStyle/>
        <a:p>
          <a:endParaRPr lang="en-US"/>
        </a:p>
      </dgm:t>
    </dgm:pt>
    <dgm:pt modelId="{009492B0-D012-43BD-9193-9657DCAC91C0}" type="pres">
      <dgm:prSet presAssocID="{FBD8923C-9E2C-4EDA-9D48-514B2838EE66}" presName="node" presStyleCnt="0"/>
      <dgm:spPr/>
    </dgm:pt>
    <dgm:pt modelId="{C6330C29-CAAD-4367-84AA-18B526315BAE}" type="pres">
      <dgm:prSet presAssocID="{FBD8923C-9E2C-4EDA-9D48-514B2838EE66}" presName="parentNode" presStyleLbl="node1" presStyleIdx="2" presStyleCnt="4">
        <dgm:presLayoutVars>
          <dgm:chMax val="1"/>
          <dgm:bulletEnabled val="1"/>
        </dgm:presLayoutVars>
      </dgm:prSet>
      <dgm:spPr/>
      <dgm:t>
        <a:bodyPr/>
        <a:lstStyle/>
        <a:p>
          <a:endParaRPr lang="en-US"/>
        </a:p>
      </dgm:t>
    </dgm:pt>
    <dgm:pt modelId="{52D48733-D116-49CC-B257-77C47321878D}" type="pres">
      <dgm:prSet presAssocID="{FBD8923C-9E2C-4EDA-9D48-514B2838EE66}" presName="childNode" presStyleLbl="revTx" presStyleIdx="1" presStyleCnt="3">
        <dgm:presLayoutVars>
          <dgm:bulletEnabled val="1"/>
        </dgm:presLayoutVars>
      </dgm:prSet>
      <dgm:spPr/>
      <dgm:t>
        <a:bodyPr/>
        <a:lstStyle/>
        <a:p>
          <a:endParaRPr lang="en-US"/>
        </a:p>
      </dgm:t>
    </dgm:pt>
    <dgm:pt modelId="{C4CDD76C-AA3A-48B2-BD29-78CD0E8579FA}" type="pres">
      <dgm:prSet presAssocID="{86A64E25-E3B2-4EBE-8704-358B66233B5F}" presName="Name25" presStyleLbl="parChTrans1D1" presStyleIdx="2" presStyleCnt="3"/>
      <dgm:spPr/>
      <dgm:t>
        <a:bodyPr/>
        <a:lstStyle/>
        <a:p>
          <a:endParaRPr lang="en-US"/>
        </a:p>
      </dgm:t>
    </dgm:pt>
    <dgm:pt modelId="{EA229BEA-E50C-4FFF-95F0-96CC21FB1B93}" type="pres">
      <dgm:prSet presAssocID="{77BB0593-CA91-4F95-A468-6A150FD64178}" presName="node" presStyleCnt="0"/>
      <dgm:spPr/>
    </dgm:pt>
    <dgm:pt modelId="{CC4A6BA2-CE72-4F76-AE22-F1CB89C5ECBD}" type="pres">
      <dgm:prSet presAssocID="{77BB0593-CA91-4F95-A468-6A150FD64178}" presName="parentNode" presStyleLbl="node1" presStyleIdx="3" presStyleCnt="4">
        <dgm:presLayoutVars>
          <dgm:chMax val="1"/>
          <dgm:bulletEnabled val="1"/>
        </dgm:presLayoutVars>
      </dgm:prSet>
      <dgm:spPr/>
      <dgm:t>
        <a:bodyPr/>
        <a:lstStyle/>
        <a:p>
          <a:endParaRPr lang="en-US"/>
        </a:p>
      </dgm:t>
    </dgm:pt>
    <dgm:pt modelId="{8476B1D5-C009-41B9-B46A-49E00F3F58D6}" type="pres">
      <dgm:prSet presAssocID="{77BB0593-CA91-4F95-A468-6A150FD64178}" presName="childNode" presStyleLbl="revTx" presStyleIdx="2" presStyleCnt="3">
        <dgm:presLayoutVars>
          <dgm:bulletEnabled val="1"/>
        </dgm:presLayoutVars>
      </dgm:prSet>
      <dgm:spPr/>
      <dgm:t>
        <a:bodyPr/>
        <a:lstStyle/>
        <a:p>
          <a:endParaRPr lang="en-US"/>
        </a:p>
      </dgm:t>
    </dgm:pt>
  </dgm:ptLst>
  <dgm:cxnLst>
    <dgm:cxn modelId="{50CAE149-7793-4994-ADB3-62D2971DF482}" type="presOf" srcId="{2AD4A085-DD2F-4CFD-B96F-A674795FBF52}" destId="{6C7B1DA3-F72C-46AB-A52B-5147880E409F}" srcOrd="0" destOrd="0" presId="urn:microsoft.com/office/officeart/2005/8/layout/radial2"/>
    <dgm:cxn modelId="{ADBB109F-68B0-4C7B-91F3-58F1977E7843}" type="presOf" srcId="{D13683CF-9ADA-4A0C-9A31-9215E10E5111}" destId="{36966C0C-F103-4CD1-9EF1-2A3024DBB7C8}" srcOrd="0" destOrd="0" presId="urn:microsoft.com/office/officeart/2005/8/layout/radial2"/>
    <dgm:cxn modelId="{9F0D8246-CE66-411C-A8BA-2AF8B3B9F24B}" srcId="{77BB0593-CA91-4F95-A468-6A150FD64178}" destId="{228959B6-E2EB-4BEA-B0CF-D0BFDE310DF0}" srcOrd="0" destOrd="0" parTransId="{3CBB66E3-873A-4FA8-B11E-C1F2E2BA639A}" sibTransId="{72DDD457-1671-46C1-B4F0-FD3ED3D129E0}"/>
    <dgm:cxn modelId="{6FC9E070-C46E-49C7-A509-5DF081D89EDE}" type="presOf" srcId="{FBD8923C-9E2C-4EDA-9D48-514B2838EE66}" destId="{C6330C29-CAAD-4367-84AA-18B526315BAE}" srcOrd="0" destOrd="0" presId="urn:microsoft.com/office/officeart/2005/8/layout/radial2"/>
    <dgm:cxn modelId="{5979556C-76B1-4778-B02E-C11B0AD76FF0}" type="presOf" srcId="{76964038-2CC0-42C1-9B4E-70FBB7D6A0DC}" destId="{6B1B5614-6054-4F02-B94A-4184C61634F0}" srcOrd="0" destOrd="0" presId="urn:microsoft.com/office/officeart/2005/8/layout/radial2"/>
    <dgm:cxn modelId="{1DC287A9-8D8F-4A94-8805-909E986EB671}" srcId="{A5B08299-FC6D-4DED-9591-4C027373959F}" destId="{2AD4A085-DD2F-4CFD-B96F-A674795FBF52}" srcOrd="0" destOrd="0" parTransId="{E874466A-3AF5-498E-8E3C-630405C2E143}" sibTransId="{36352B0C-7105-430F-87F0-B724C32FF0E9}"/>
    <dgm:cxn modelId="{BA1ED2A8-DB53-48F3-AD20-E82ECCCE008A}" srcId="{A5B08299-FC6D-4DED-9591-4C027373959F}" destId="{77BB0593-CA91-4F95-A468-6A150FD64178}" srcOrd="2" destOrd="0" parTransId="{86A64E25-E3B2-4EBE-8704-358B66233B5F}" sibTransId="{BA24CFE7-1840-43F6-820B-E2A84D65C286}"/>
    <dgm:cxn modelId="{5AB5F822-1026-4CAD-A371-6D115D9F7E28}" srcId="{A5B08299-FC6D-4DED-9591-4C027373959F}" destId="{FBD8923C-9E2C-4EDA-9D48-514B2838EE66}" srcOrd="1" destOrd="0" parTransId="{D13683CF-9ADA-4A0C-9A31-9215E10E5111}" sibTransId="{AA811810-829E-4A27-A8EE-CDC2B6B5967C}"/>
    <dgm:cxn modelId="{75F50EDB-CDDB-425D-83B5-FBCB521553EE}" type="presOf" srcId="{7CD29157-4A4C-421C-BB53-2CB8ED56FDD1}" destId="{52D48733-D116-49CC-B257-77C47321878D}" srcOrd="0" destOrd="0" presId="urn:microsoft.com/office/officeart/2005/8/layout/radial2"/>
    <dgm:cxn modelId="{5122E88A-C426-427F-AEF4-6F021394340E}" type="presOf" srcId="{A5B08299-FC6D-4DED-9591-4C027373959F}" destId="{F79A012B-0FC1-4454-AA56-9B254BB6CA2B}" srcOrd="0" destOrd="0" presId="urn:microsoft.com/office/officeart/2005/8/layout/radial2"/>
    <dgm:cxn modelId="{78B5CA69-4FB7-4347-AEE3-1046BF5DA399}" type="presOf" srcId="{228959B6-E2EB-4BEA-B0CF-D0BFDE310DF0}" destId="{8476B1D5-C009-41B9-B46A-49E00F3F58D6}" srcOrd="0" destOrd="0" presId="urn:microsoft.com/office/officeart/2005/8/layout/radial2"/>
    <dgm:cxn modelId="{ED809FB4-9EA8-427D-8E5E-8DE0F3B35D2A}" type="presOf" srcId="{86A64E25-E3B2-4EBE-8704-358B66233B5F}" destId="{C4CDD76C-AA3A-48B2-BD29-78CD0E8579FA}" srcOrd="0" destOrd="0" presId="urn:microsoft.com/office/officeart/2005/8/layout/radial2"/>
    <dgm:cxn modelId="{7A48732B-E4B4-4312-9700-6026B0DF7010}" type="presOf" srcId="{E874466A-3AF5-498E-8E3C-630405C2E143}" destId="{5039F967-AB56-47C9-A6B7-874794063469}" srcOrd="0" destOrd="0" presId="urn:microsoft.com/office/officeart/2005/8/layout/radial2"/>
    <dgm:cxn modelId="{D1B09C94-8A39-4125-8722-388B79B38BE0}" type="presOf" srcId="{77BB0593-CA91-4F95-A468-6A150FD64178}" destId="{CC4A6BA2-CE72-4F76-AE22-F1CB89C5ECBD}" srcOrd="0" destOrd="0" presId="urn:microsoft.com/office/officeart/2005/8/layout/radial2"/>
    <dgm:cxn modelId="{A72CDE09-FF9F-4B75-B730-014FF0079280}" srcId="{2AD4A085-DD2F-4CFD-B96F-A674795FBF52}" destId="{76964038-2CC0-42C1-9B4E-70FBB7D6A0DC}" srcOrd="0" destOrd="0" parTransId="{87FD6736-DDD2-4CAC-994C-F94D8770230B}" sibTransId="{0D1A4EFE-52F4-4974-B1C6-3097754182C5}"/>
    <dgm:cxn modelId="{FCC7F29A-1E40-431D-85C4-9922F9F5B621}" srcId="{FBD8923C-9E2C-4EDA-9D48-514B2838EE66}" destId="{7CD29157-4A4C-421C-BB53-2CB8ED56FDD1}" srcOrd="0" destOrd="0" parTransId="{AF199513-2C08-49BB-AD2C-6BFA65203D6C}" sibTransId="{B0BDCA20-1769-4EF9-A779-A02305447892}"/>
    <dgm:cxn modelId="{9442EC13-2E8A-4A38-A14D-222E6E5D0A4F}" type="presParOf" srcId="{F79A012B-0FC1-4454-AA56-9B254BB6CA2B}" destId="{373F2145-2B6B-4F07-A653-DDB64379C59F}" srcOrd="0" destOrd="0" presId="urn:microsoft.com/office/officeart/2005/8/layout/radial2"/>
    <dgm:cxn modelId="{FE012EE6-AD48-4D94-80A5-F43B4ED529CE}" type="presParOf" srcId="{373F2145-2B6B-4F07-A653-DDB64379C59F}" destId="{E8E77DF9-2A99-4170-A7A5-92EEB758E26B}" srcOrd="0" destOrd="0" presId="urn:microsoft.com/office/officeart/2005/8/layout/radial2"/>
    <dgm:cxn modelId="{7F477CFF-9352-4BCA-96F8-EC8C4E6B4401}" type="presParOf" srcId="{E8E77DF9-2A99-4170-A7A5-92EEB758E26B}" destId="{774B874D-646E-4E7D-89D4-57CA770E56A1}" srcOrd="0" destOrd="0" presId="urn:microsoft.com/office/officeart/2005/8/layout/radial2"/>
    <dgm:cxn modelId="{9FB31602-911B-416D-8854-158C7AB3B4F3}" type="presParOf" srcId="{E8E77DF9-2A99-4170-A7A5-92EEB758E26B}" destId="{8ADF8684-5501-4872-8172-51BA619FD0AB}" srcOrd="1" destOrd="0" presId="urn:microsoft.com/office/officeart/2005/8/layout/radial2"/>
    <dgm:cxn modelId="{EFB9F8D8-C9F1-42C0-8718-C2565E48A582}" type="presParOf" srcId="{373F2145-2B6B-4F07-A653-DDB64379C59F}" destId="{5039F967-AB56-47C9-A6B7-874794063469}" srcOrd="1" destOrd="0" presId="urn:microsoft.com/office/officeart/2005/8/layout/radial2"/>
    <dgm:cxn modelId="{3B404F3B-7304-42E6-9B18-771E8382F2ED}" type="presParOf" srcId="{373F2145-2B6B-4F07-A653-DDB64379C59F}" destId="{E2317C71-55F2-4669-87E4-791E1122E6D8}" srcOrd="2" destOrd="0" presId="urn:microsoft.com/office/officeart/2005/8/layout/radial2"/>
    <dgm:cxn modelId="{08EF6D2D-9A6D-46CA-9F4A-C2E611D135F8}" type="presParOf" srcId="{E2317C71-55F2-4669-87E4-791E1122E6D8}" destId="{6C7B1DA3-F72C-46AB-A52B-5147880E409F}" srcOrd="0" destOrd="0" presId="urn:microsoft.com/office/officeart/2005/8/layout/radial2"/>
    <dgm:cxn modelId="{7A5C4523-A496-4B8A-884B-02F4944B6A98}" type="presParOf" srcId="{E2317C71-55F2-4669-87E4-791E1122E6D8}" destId="{6B1B5614-6054-4F02-B94A-4184C61634F0}" srcOrd="1" destOrd="0" presId="urn:microsoft.com/office/officeart/2005/8/layout/radial2"/>
    <dgm:cxn modelId="{634E4527-E739-4DFA-876D-C5AC0E6CB8B4}" type="presParOf" srcId="{373F2145-2B6B-4F07-A653-DDB64379C59F}" destId="{36966C0C-F103-4CD1-9EF1-2A3024DBB7C8}" srcOrd="3" destOrd="0" presId="urn:microsoft.com/office/officeart/2005/8/layout/radial2"/>
    <dgm:cxn modelId="{C0A5C154-6BCE-436E-8A0B-529DA7A92223}" type="presParOf" srcId="{373F2145-2B6B-4F07-A653-DDB64379C59F}" destId="{009492B0-D012-43BD-9193-9657DCAC91C0}" srcOrd="4" destOrd="0" presId="urn:microsoft.com/office/officeart/2005/8/layout/radial2"/>
    <dgm:cxn modelId="{B7E6C23D-1AC8-4833-8CBB-2C28A439A077}" type="presParOf" srcId="{009492B0-D012-43BD-9193-9657DCAC91C0}" destId="{C6330C29-CAAD-4367-84AA-18B526315BAE}" srcOrd="0" destOrd="0" presId="urn:microsoft.com/office/officeart/2005/8/layout/radial2"/>
    <dgm:cxn modelId="{D5D440B1-5328-4FBD-901D-C3F65B63D621}" type="presParOf" srcId="{009492B0-D012-43BD-9193-9657DCAC91C0}" destId="{52D48733-D116-49CC-B257-77C47321878D}" srcOrd="1" destOrd="0" presId="urn:microsoft.com/office/officeart/2005/8/layout/radial2"/>
    <dgm:cxn modelId="{D5D2228A-0D8D-45C5-916B-B585B640494E}" type="presParOf" srcId="{373F2145-2B6B-4F07-A653-DDB64379C59F}" destId="{C4CDD76C-AA3A-48B2-BD29-78CD0E8579FA}" srcOrd="5" destOrd="0" presId="urn:microsoft.com/office/officeart/2005/8/layout/radial2"/>
    <dgm:cxn modelId="{DF79A53F-88A4-4CF2-B8E8-43C21191C19D}" type="presParOf" srcId="{373F2145-2B6B-4F07-A653-DDB64379C59F}" destId="{EA229BEA-E50C-4FFF-95F0-96CC21FB1B93}" srcOrd="6" destOrd="0" presId="urn:microsoft.com/office/officeart/2005/8/layout/radial2"/>
    <dgm:cxn modelId="{42FCDC84-F794-43E2-95E9-4F208DD50142}" type="presParOf" srcId="{EA229BEA-E50C-4FFF-95F0-96CC21FB1B93}" destId="{CC4A6BA2-CE72-4F76-AE22-F1CB89C5ECBD}" srcOrd="0" destOrd="0" presId="urn:microsoft.com/office/officeart/2005/8/layout/radial2"/>
    <dgm:cxn modelId="{AB2930DE-2666-4B4F-9077-3371B1D7D7CC}" type="presParOf" srcId="{EA229BEA-E50C-4FFF-95F0-96CC21FB1B93}" destId="{8476B1D5-C009-41B9-B46A-49E00F3F58D6}"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5B08299-FC6D-4DED-9591-4C027373959F}" type="doc">
      <dgm:prSet loTypeId="urn:microsoft.com/office/officeart/2005/8/layout/radial2" loCatId="relationship" qsTypeId="urn:microsoft.com/office/officeart/2005/8/quickstyle/simple1" qsCatId="simple" csTypeId="urn:microsoft.com/office/officeart/2005/8/colors/accent1_2" csCatId="accent1" phldr="1"/>
      <dgm:spPr/>
      <dgm:t>
        <a:bodyPr/>
        <a:lstStyle/>
        <a:p>
          <a:endParaRPr lang="en-US"/>
        </a:p>
      </dgm:t>
    </dgm:pt>
    <dgm:pt modelId="{2AD4A085-DD2F-4CFD-B96F-A674795FBF52}">
      <dgm:prSet phldrT="[Text]"/>
      <dgm:spPr/>
      <dgm:t>
        <a:bodyPr/>
        <a:lstStyle/>
        <a:p>
          <a:r>
            <a:rPr lang="en-US" dirty="0"/>
            <a:t>51%</a:t>
          </a:r>
        </a:p>
      </dgm:t>
    </dgm:pt>
    <dgm:pt modelId="{E874466A-3AF5-498E-8E3C-630405C2E143}" type="parTrans" cxnId="{1DC287A9-8D8F-4A94-8805-909E986EB671}">
      <dgm:prSet/>
      <dgm:spPr/>
      <dgm:t>
        <a:bodyPr/>
        <a:lstStyle/>
        <a:p>
          <a:endParaRPr lang="en-US"/>
        </a:p>
      </dgm:t>
    </dgm:pt>
    <dgm:pt modelId="{36352B0C-7105-430F-87F0-B724C32FF0E9}" type="sibTrans" cxnId="{1DC287A9-8D8F-4A94-8805-909E986EB671}">
      <dgm:prSet/>
      <dgm:spPr/>
      <dgm:t>
        <a:bodyPr/>
        <a:lstStyle/>
        <a:p>
          <a:endParaRPr lang="en-US"/>
        </a:p>
      </dgm:t>
    </dgm:pt>
    <dgm:pt modelId="{76964038-2CC0-42C1-9B4E-70FBB7D6A0DC}">
      <dgm:prSet phldrT="[Text]" custT="1"/>
      <dgm:spPr/>
      <dgm:t>
        <a:bodyPr/>
        <a:lstStyle/>
        <a:p>
          <a:r>
            <a:rPr lang="en-US" sz="2400" dirty="0" smtClean="0">
              <a:latin typeface="Arial" panose="020B0604020202020204" pitchFamily="34" charset="0"/>
              <a:cs typeface="Arial" panose="020B0604020202020204" pitchFamily="34" charset="0"/>
            </a:rPr>
            <a:t>First time</a:t>
          </a:r>
          <a:endParaRPr lang="en-US" sz="2400" dirty="0">
            <a:latin typeface="Arial" panose="020B0604020202020204" pitchFamily="34" charset="0"/>
            <a:cs typeface="Arial" panose="020B0604020202020204" pitchFamily="34" charset="0"/>
          </a:endParaRPr>
        </a:p>
      </dgm:t>
    </dgm:pt>
    <dgm:pt modelId="{87FD6736-DDD2-4CAC-994C-F94D8770230B}" type="parTrans" cxnId="{A72CDE09-FF9F-4B75-B730-014FF0079280}">
      <dgm:prSet/>
      <dgm:spPr/>
      <dgm:t>
        <a:bodyPr/>
        <a:lstStyle/>
        <a:p>
          <a:endParaRPr lang="en-US"/>
        </a:p>
      </dgm:t>
    </dgm:pt>
    <dgm:pt modelId="{0D1A4EFE-52F4-4974-B1C6-3097754182C5}" type="sibTrans" cxnId="{A72CDE09-FF9F-4B75-B730-014FF0079280}">
      <dgm:prSet/>
      <dgm:spPr/>
      <dgm:t>
        <a:bodyPr/>
        <a:lstStyle/>
        <a:p>
          <a:endParaRPr lang="en-US"/>
        </a:p>
      </dgm:t>
    </dgm:pt>
    <dgm:pt modelId="{FBD8923C-9E2C-4EDA-9D48-514B2838EE66}">
      <dgm:prSet phldrT="[Text]"/>
      <dgm:spPr/>
      <dgm:t>
        <a:bodyPr/>
        <a:lstStyle/>
        <a:p>
          <a:r>
            <a:rPr lang="en-US" dirty="0"/>
            <a:t>33%</a:t>
          </a:r>
        </a:p>
      </dgm:t>
    </dgm:pt>
    <dgm:pt modelId="{D13683CF-9ADA-4A0C-9A31-9215E10E5111}" type="parTrans" cxnId="{5AB5F822-1026-4CAD-A371-6D115D9F7E28}">
      <dgm:prSet/>
      <dgm:spPr/>
      <dgm:t>
        <a:bodyPr/>
        <a:lstStyle/>
        <a:p>
          <a:endParaRPr lang="en-US"/>
        </a:p>
      </dgm:t>
    </dgm:pt>
    <dgm:pt modelId="{AA811810-829E-4A27-A8EE-CDC2B6B5967C}" type="sibTrans" cxnId="{5AB5F822-1026-4CAD-A371-6D115D9F7E28}">
      <dgm:prSet/>
      <dgm:spPr/>
      <dgm:t>
        <a:bodyPr/>
        <a:lstStyle/>
        <a:p>
          <a:endParaRPr lang="en-US"/>
        </a:p>
      </dgm:t>
    </dgm:pt>
    <dgm:pt modelId="{7CD29157-4A4C-421C-BB53-2CB8ED56FDD1}">
      <dgm:prSet phldrT="[Text]" custT="1"/>
      <dgm:spPr/>
      <dgm:t>
        <a:bodyPr/>
        <a:lstStyle/>
        <a:p>
          <a:r>
            <a:rPr lang="en-US" sz="2400" dirty="0" smtClean="0">
              <a:latin typeface="Arial" panose="020B0604020202020204" pitchFamily="34" charset="0"/>
              <a:cs typeface="Arial" panose="020B0604020202020204" pitchFamily="34" charset="0"/>
            </a:rPr>
            <a:t>Second time</a:t>
          </a:r>
          <a:endParaRPr lang="en-US" sz="2400" dirty="0">
            <a:latin typeface="Arial" panose="020B0604020202020204" pitchFamily="34" charset="0"/>
            <a:cs typeface="Arial" panose="020B0604020202020204" pitchFamily="34" charset="0"/>
          </a:endParaRPr>
        </a:p>
      </dgm:t>
    </dgm:pt>
    <dgm:pt modelId="{AF199513-2C08-49BB-AD2C-6BFA65203D6C}" type="parTrans" cxnId="{FCC7F29A-1E40-431D-85C4-9922F9F5B621}">
      <dgm:prSet/>
      <dgm:spPr/>
      <dgm:t>
        <a:bodyPr/>
        <a:lstStyle/>
        <a:p>
          <a:endParaRPr lang="en-US"/>
        </a:p>
      </dgm:t>
    </dgm:pt>
    <dgm:pt modelId="{B0BDCA20-1769-4EF9-A779-A02305447892}" type="sibTrans" cxnId="{FCC7F29A-1E40-431D-85C4-9922F9F5B621}">
      <dgm:prSet/>
      <dgm:spPr/>
      <dgm:t>
        <a:bodyPr/>
        <a:lstStyle/>
        <a:p>
          <a:endParaRPr lang="en-US"/>
        </a:p>
      </dgm:t>
    </dgm:pt>
    <dgm:pt modelId="{77BB0593-CA91-4F95-A468-6A150FD64178}">
      <dgm:prSet phldrT="[Text]"/>
      <dgm:spPr/>
      <dgm:t>
        <a:bodyPr/>
        <a:lstStyle/>
        <a:p>
          <a:r>
            <a:rPr lang="en-US" dirty="0"/>
            <a:t>X%</a:t>
          </a:r>
        </a:p>
      </dgm:t>
    </dgm:pt>
    <dgm:pt modelId="{86A64E25-E3B2-4EBE-8704-358B66233B5F}" type="parTrans" cxnId="{BA1ED2A8-DB53-48F3-AD20-E82ECCCE008A}">
      <dgm:prSet/>
      <dgm:spPr/>
      <dgm:t>
        <a:bodyPr/>
        <a:lstStyle/>
        <a:p>
          <a:endParaRPr lang="en-US"/>
        </a:p>
      </dgm:t>
    </dgm:pt>
    <dgm:pt modelId="{BA24CFE7-1840-43F6-820B-E2A84D65C286}" type="sibTrans" cxnId="{BA1ED2A8-DB53-48F3-AD20-E82ECCCE008A}">
      <dgm:prSet/>
      <dgm:spPr/>
      <dgm:t>
        <a:bodyPr/>
        <a:lstStyle/>
        <a:p>
          <a:endParaRPr lang="en-US"/>
        </a:p>
      </dgm:t>
    </dgm:pt>
    <dgm:pt modelId="{228959B6-E2EB-4BEA-B0CF-D0BFDE310DF0}">
      <dgm:prSet phldrT="[Text]" custT="1"/>
      <dgm:spPr/>
      <dgm:t>
        <a:bodyPr/>
        <a:lstStyle/>
        <a:p>
          <a:r>
            <a:rPr lang="en-US" sz="2400" dirty="0" smtClean="0">
              <a:latin typeface="Arial" panose="020B0604020202020204" pitchFamily="34" charset="0"/>
              <a:cs typeface="Arial" panose="020B0604020202020204" pitchFamily="34" charset="0"/>
            </a:rPr>
            <a:t>Third time</a:t>
          </a:r>
          <a:endParaRPr lang="en-US" sz="2400" dirty="0">
            <a:latin typeface="Arial" panose="020B0604020202020204" pitchFamily="34" charset="0"/>
            <a:cs typeface="Arial" panose="020B0604020202020204" pitchFamily="34" charset="0"/>
          </a:endParaRPr>
        </a:p>
      </dgm:t>
    </dgm:pt>
    <dgm:pt modelId="{3CBB66E3-873A-4FA8-B11E-C1F2E2BA639A}" type="parTrans" cxnId="{9F0D8246-CE66-411C-A8BA-2AF8B3B9F24B}">
      <dgm:prSet/>
      <dgm:spPr/>
      <dgm:t>
        <a:bodyPr/>
        <a:lstStyle/>
        <a:p>
          <a:endParaRPr lang="en-US"/>
        </a:p>
      </dgm:t>
    </dgm:pt>
    <dgm:pt modelId="{72DDD457-1671-46C1-B4F0-FD3ED3D129E0}" type="sibTrans" cxnId="{9F0D8246-CE66-411C-A8BA-2AF8B3B9F24B}">
      <dgm:prSet/>
      <dgm:spPr/>
      <dgm:t>
        <a:bodyPr/>
        <a:lstStyle/>
        <a:p>
          <a:endParaRPr lang="en-US"/>
        </a:p>
      </dgm:t>
    </dgm:pt>
    <dgm:pt modelId="{F79A012B-0FC1-4454-AA56-9B254BB6CA2B}" type="pres">
      <dgm:prSet presAssocID="{A5B08299-FC6D-4DED-9591-4C027373959F}" presName="composite" presStyleCnt="0">
        <dgm:presLayoutVars>
          <dgm:chMax val="5"/>
          <dgm:dir/>
          <dgm:animLvl val="ctr"/>
          <dgm:resizeHandles val="exact"/>
        </dgm:presLayoutVars>
      </dgm:prSet>
      <dgm:spPr/>
      <dgm:t>
        <a:bodyPr/>
        <a:lstStyle/>
        <a:p>
          <a:endParaRPr lang="en-US"/>
        </a:p>
      </dgm:t>
    </dgm:pt>
    <dgm:pt modelId="{373F2145-2B6B-4F07-A653-DDB64379C59F}" type="pres">
      <dgm:prSet presAssocID="{A5B08299-FC6D-4DED-9591-4C027373959F}" presName="cycle" presStyleCnt="0"/>
      <dgm:spPr/>
    </dgm:pt>
    <dgm:pt modelId="{E8E77DF9-2A99-4170-A7A5-92EEB758E26B}" type="pres">
      <dgm:prSet presAssocID="{A5B08299-FC6D-4DED-9591-4C027373959F}" presName="centerShape" presStyleCnt="0"/>
      <dgm:spPr/>
    </dgm:pt>
    <dgm:pt modelId="{774B874D-646E-4E7D-89D4-57CA770E56A1}" type="pres">
      <dgm:prSet presAssocID="{A5B08299-FC6D-4DED-9591-4C027373959F}" presName="connSite" presStyleLbl="node1" presStyleIdx="0" presStyleCnt="4"/>
      <dgm:spPr/>
    </dgm:pt>
    <dgm:pt modelId="{8ADF8684-5501-4872-8172-51BA619FD0AB}" type="pres">
      <dgm:prSet presAssocID="{A5B08299-FC6D-4DED-9591-4C027373959F}" presName="visible" presStyleLbl="node1" presStyleIdx="0" presStyleCnt="4"/>
      <dgm:spPr/>
    </dgm:pt>
    <dgm:pt modelId="{5039F967-AB56-47C9-A6B7-874794063469}" type="pres">
      <dgm:prSet presAssocID="{E874466A-3AF5-498E-8E3C-630405C2E143}" presName="Name25" presStyleLbl="parChTrans1D1" presStyleIdx="0" presStyleCnt="3"/>
      <dgm:spPr/>
      <dgm:t>
        <a:bodyPr/>
        <a:lstStyle/>
        <a:p>
          <a:endParaRPr lang="en-US"/>
        </a:p>
      </dgm:t>
    </dgm:pt>
    <dgm:pt modelId="{E2317C71-55F2-4669-87E4-791E1122E6D8}" type="pres">
      <dgm:prSet presAssocID="{2AD4A085-DD2F-4CFD-B96F-A674795FBF52}" presName="node" presStyleCnt="0"/>
      <dgm:spPr/>
    </dgm:pt>
    <dgm:pt modelId="{6C7B1DA3-F72C-46AB-A52B-5147880E409F}" type="pres">
      <dgm:prSet presAssocID="{2AD4A085-DD2F-4CFD-B96F-A674795FBF52}" presName="parentNode" presStyleLbl="node1" presStyleIdx="1" presStyleCnt="4">
        <dgm:presLayoutVars>
          <dgm:chMax val="1"/>
          <dgm:bulletEnabled val="1"/>
        </dgm:presLayoutVars>
      </dgm:prSet>
      <dgm:spPr/>
      <dgm:t>
        <a:bodyPr/>
        <a:lstStyle/>
        <a:p>
          <a:endParaRPr lang="en-US"/>
        </a:p>
      </dgm:t>
    </dgm:pt>
    <dgm:pt modelId="{6B1B5614-6054-4F02-B94A-4184C61634F0}" type="pres">
      <dgm:prSet presAssocID="{2AD4A085-DD2F-4CFD-B96F-A674795FBF52}" presName="childNode" presStyleLbl="revTx" presStyleIdx="0" presStyleCnt="3">
        <dgm:presLayoutVars>
          <dgm:bulletEnabled val="1"/>
        </dgm:presLayoutVars>
      </dgm:prSet>
      <dgm:spPr/>
      <dgm:t>
        <a:bodyPr/>
        <a:lstStyle/>
        <a:p>
          <a:endParaRPr lang="en-US"/>
        </a:p>
      </dgm:t>
    </dgm:pt>
    <dgm:pt modelId="{36966C0C-F103-4CD1-9EF1-2A3024DBB7C8}" type="pres">
      <dgm:prSet presAssocID="{D13683CF-9ADA-4A0C-9A31-9215E10E5111}" presName="Name25" presStyleLbl="parChTrans1D1" presStyleIdx="1" presStyleCnt="3"/>
      <dgm:spPr/>
      <dgm:t>
        <a:bodyPr/>
        <a:lstStyle/>
        <a:p>
          <a:endParaRPr lang="en-US"/>
        </a:p>
      </dgm:t>
    </dgm:pt>
    <dgm:pt modelId="{009492B0-D012-43BD-9193-9657DCAC91C0}" type="pres">
      <dgm:prSet presAssocID="{FBD8923C-9E2C-4EDA-9D48-514B2838EE66}" presName="node" presStyleCnt="0"/>
      <dgm:spPr/>
    </dgm:pt>
    <dgm:pt modelId="{C6330C29-CAAD-4367-84AA-18B526315BAE}" type="pres">
      <dgm:prSet presAssocID="{FBD8923C-9E2C-4EDA-9D48-514B2838EE66}" presName="parentNode" presStyleLbl="node1" presStyleIdx="2" presStyleCnt="4">
        <dgm:presLayoutVars>
          <dgm:chMax val="1"/>
          <dgm:bulletEnabled val="1"/>
        </dgm:presLayoutVars>
      </dgm:prSet>
      <dgm:spPr/>
      <dgm:t>
        <a:bodyPr/>
        <a:lstStyle/>
        <a:p>
          <a:endParaRPr lang="en-US"/>
        </a:p>
      </dgm:t>
    </dgm:pt>
    <dgm:pt modelId="{52D48733-D116-49CC-B257-77C47321878D}" type="pres">
      <dgm:prSet presAssocID="{FBD8923C-9E2C-4EDA-9D48-514B2838EE66}" presName="childNode" presStyleLbl="revTx" presStyleIdx="1" presStyleCnt="3">
        <dgm:presLayoutVars>
          <dgm:bulletEnabled val="1"/>
        </dgm:presLayoutVars>
      </dgm:prSet>
      <dgm:spPr/>
      <dgm:t>
        <a:bodyPr/>
        <a:lstStyle/>
        <a:p>
          <a:endParaRPr lang="en-US"/>
        </a:p>
      </dgm:t>
    </dgm:pt>
    <dgm:pt modelId="{C4CDD76C-AA3A-48B2-BD29-78CD0E8579FA}" type="pres">
      <dgm:prSet presAssocID="{86A64E25-E3B2-4EBE-8704-358B66233B5F}" presName="Name25" presStyleLbl="parChTrans1D1" presStyleIdx="2" presStyleCnt="3"/>
      <dgm:spPr/>
      <dgm:t>
        <a:bodyPr/>
        <a:lstStyle/>
        <a:p>
          <a:endParaRPr lang="en-US"/>
        </a:p>
      </dgm:t>
    </dgm:pt>
    <dgm:pt modelId="{EA229BEA-E50C-4FFF-95F0-96CC21FB1B93}" type="pres">
      <dgm:prSet presAssocID="{77BB0593-CA91-4F95-A468-6A150FD64178}" presName="node" presStyleCnt="0"/>
      <dgm:spPr/>
    </dgm:pt>
    <dgm:pt modelId="{CC4A6BA2-CE72-4F76-AE22-F1CB89C5ECBD}" type="pres">
      <dgm:prSet presAssocID="{77BB0593-CA91-4F95-A468-6A150FD64178}" presName="parentNode" presStyleLbl="node1" presStyleIdx="3" presStyleCnt="4">
        <dgm:presLayoutVars>
          <dgm:chMax val="1"/>
          <dgm:bulletEnabled val="1"/>
        </dgm:presLayoutVars>
      </dgm:prSet>
      <dgm:spPr/>
      <dgm:t>
        <a:bodyPr/>
        <a:lstStyle/>
        <a:p>
          <a:endParaRPr lang="en-US"/>
        </a:p>
      </dgm:t>
    </dgm:pt>
    <dgm:pt modelId="{8476B1D5-C009-41B9-B46A-49E00F3F58D6}" type="pres">
      <dgm:prSet presAssocID="{77BB0593-CA91-4F95-A468-6A150FD64178}" presName="childNode" presStyleLbl="revTx" presStyleIdx="2" presStyleCnt="3">
        <dgm:presLayoutVars>
          <dgm:bulletEnabled val="1"/>
        </dgm:presLayoutVars>
      </dgm:prSet>
      <dgm:spPr/>
      <dgm:t>
        <a:bodyPr/>
        <a:lstStyle/>
        <a:p>
          <a:endParaRPr lang="en-US"/>
        </a:p>
      </dgm:t>
    </dgm:pt>
  </dgm:ptLst>
  <dgm:cxnLst>
    <dgm:cxn modelId="{FC2683EC-72C3-4232-9BD2-1103DC654751}" type="presOf" srcId="{D13683CF-9ADA-4A0C-9A31-9215E10E5111}" destId="{36966C0C-F103-4CD1-9EF1-2A3024DBB7C8}" srcOrd="0" destOrd="0" presId="urn:microsoft.com/office/officeart/2005/8/layout/radial2"/>
    <dgm:cxn modelId="{DEFF7630-824E-47A3-A4D4-8E3579CD24A5}" type="presOf" srcId="{76964038-2CC0-42C1-9B4E-70FBB7D6A0DC}" destId="{6B1B5614-6054-4F02-B94A-4184C61634F0}" srcOrd="0" destOrd="0" presId="urn:microsoft.com/office/officeart/2005/8/layout/radial2"/>
    <dgm:cxn modelId="{CAF79216-4B34-4D95-A107-49B8A91A44C2}" type="presOf" srcId="{A5B08299-FC6D-4DED-9591-4C027373959F}" destId="{F79A012B-0FC1-4454-AA56-9B254BB6CA2B}" srcOrd="0" destOrd="0" presId="urn:microsoft.com/office/officeart/2005/8/layout/radial2"/>
    <dgm:cxn modelId="{9F0D8246-CE66-411C-A8BA-2AF8B3B9F24B}" srcId="{77BB0593-CA91-4F95-A468-6A150FD64178}" destId="{228959B6-E2EB-4BEA-B0CF-D0BFDE310DF0}" srcOrd="0" destOrd="0" parTransId="{3CBB66E3-873A-4FA8-B11E-C1F2E2BA639A}" sibTransId="{72DDD457-1671-46C1-B4F0-FD3ED3D129E0}"/>
    <dgm:cxn modelId="{1DC287A9-8D8F-4A94-8805-909E986EB671}" srcId="{A5B08299-FC6D-4DED-9591-4C027373959F}" destId="{2AD4A085-DD2F-4CFD-B96F-A674795FBF52}" srcOrd="0" destOrd="0" parTransId="{E874466A-3AF5-498E-8E3C-630405C2E143}" sibTransId="{36352B0C-7105-430F-87F0-B724C32FF0E9}"/>
    <dgm:cxn modelId="{BA1ED2A8-DB53-48F3-AD20-E82ECCCE008A}" srcId="{A5B08299-FC6D-4DED-9591-4C027373959F}" destId="{77BB0593-CA91-4F95-A468-6A150FD64178}" srcOrd="2" destOrd="0" parTransId="{86A64E25-E3B2-4EBE-8704-358B66233B5F}" sibTransId="{BA24CFE7-1840-43F6-820B-E2A84D65C286}"/>
    <dgm:cxn modelId="{4E030E0A-0575-4793-BBF4-4F2881ACA036}" type="presOf" srcId="{86A64E25-E3B2-4EBE-8704-358B66233B5F}" destId="{C4CDD76C-AA3A-48B2-BD29-78CD0E8579FA}" srcOrd="0" destOrd="0" presId="urn:microsoft.com/office/officeart/2005/8/layout/radial2"/>
    <dgm:cxn modelId="{5AB5F822-1026-4CAD-A371-6D115D9F7E28}" srcId="{A5B08299-FC6D-4DED-9591-4C027373959F}" destId="{FBD8923C-9E2C-4EDA-9D48-514B2838EE66}" srcOrd="1" destOrd="0" parTransId="{D13683CF-9ADA-4A0C-9A31-9215E10E5111}" sibTransId="{AA811810-829E-4A27-A8EE-CDC2B6B5967C}"/>
    <dgm:cxn modelId="{2C227B89-A9DE-425B-8F23-388E757C2DF1}" type="presOf" srcId="{7CD29157-4A4C-421C-BB53-2CB8ED56FDD1}" destId="{52D48733-D116-49CC-B257-77C47321878D}" srcOrd="0" destOrd="0" presId="urn:microsoft.com/office/officeart/2005/8/layout/radial2"/>
    <dgm:cxn modelId="{42EBE0B8-E40C-4550-9DD6-87C22CC11218}" type="presOf" srcId="{77BB0593-CA91-4F95-A468-6A150FD64178}" destId="{CC4A6BA2-CE72-4F76-AE22-F1CB89C5ECBD}" srcOrd="0" destOrd="0" presId="urn:microsoft.com/office/officeart/2005/8/layout/radial2"/>
    <dgm:cxn modelId="{979B9FC6-4E25-4567-8B40-EB8B8BB4717E}" type="presOf" srcId="{2AD4A085-DD2F-4CFD-B96F-A674795FBF52}" destId="{6C7B1DA3-F72C-46AB-A52B-5147880E409F}" srcOrd="0" destOrd="0" presId="urn:microsoft.com/office/officeart/2005/8/layout/radial2"/>
    <dgm:cxn modelId="{3E9DD772-B12A-455E-A3C1-A4FCA6E00D5D}" type="presOf" srcId="{E874466A-3AF5-498E-8E3C-630405C2E143}" destId="{5039F967-AB56-47C9-A6B7-874794063469}" srcOrd="0" destOrd="0" presId="urn:microsoft.com/office/officeart/2005/8/layout/radial2"/>
    <dgm:cxn modelId="{F87BB01C-420F-4D8F-A5B6-2CE91936C4CE}" type="presOf" srcId="{FBD8923C-9E2C-4EDA-9D48-514B2838EE66}" destId="{C6330C29-CAAD-4367-84AA-18B526315BAE}" srcOrd="0" destOrd="0" presId="urn:microsoft.com/office/officeart/2005/8/layout/radial2"/>
    <dgm:cxn modelId="{A72CDE09-FF9F-4B75-B730-014FF0079280}" srcId="{2AD4A085-DD2F-4CFD-B96F-A674795FBF52}" destId="{76964038-2CC0-42C1-9B4E-70FBB7D6A0DC}" srcOrd="0" destOrd="0" parTransId="{87FD6736-DDD2-4CAC-994C-F94D8770230B}" sibTransId="{0D1A4EFE-52F4-4974-B1C6-3097754182C5}"/>
    <dgm:cxn modelId="{3FE5140C-9667-4C36-81D4-151B94200F5B}" type="presOf" srcId="{228959B6-E2EB-4BEA-B0CF-D0BFDE310DF0}" destId="{8476B1D5-C009-41B9-B46A-49E00F3F58D6}" srcOrd="0" destOrd="0" presId="urn:microsoft.com/office/officeart/2005/8/layout/radial2"/>
    <dgm:cxn modelId="{FCC7F29A-1E40-431D-85C4-9922F9F5B621}" srcId="{FBD8923C-9E2C-4EDA-9D48-514B2838EE66}" destId="{7CD29157-4A4C-421C-BB53-2CB8ED56FDD1}" srcOrd="0" destOrd="0" parTransId="{AF199513-2C08-49BB-AD2C-6BFA65203D6C}" sibTransId="{B0BDCA20-1769-4EF9-A779-A02305447892}"/>
    <dgm:cxn modelId="{AB93F134-FC48-4116-B912-0A3000DB1433}" type="presParOf" srcId="{F79A012B-0FC1-4454-AA56-9B254BB6CA2B}" destId="{373F2145-2B6B-4F07-A653-DDB64379C59F}" srcOrd="0" destOrd="0" presId="urn:microsoft.com/office/officeart/2005/8/layout/radial2"/>
    <dgm:cxn modelId="{F73F1E2A-D05A-4CC4-A3B6-5536C1AFAC18}" type="presParOf" srcId="{373F2145-2B6B-4F07-A653-DDB64379C59F}" destId="{E8E77DF9-2A99-4170-A7A5-92EEB758E26B}" srcOrd="0" destOrd="0" presId="urn:microsoft.com/office/officeart/2005/8/layout/radial2"/>
    <dgm:cxn modelId="{B57F66E6-3C10-4551-8A37-5F2A87717AFE}" type="presParOf" srcId="{E8E77DF9-2A99-4170-A7A5-92EEB758E26B}" destId="{774B874D-646E-4E7D-89D4-57CA770E56A1}" srcOrd="0" destOrd="0" presId="urn:microsoft.com/office/officeart/2005/8/layout/radial2"/>
    <dgm:cxn modelId="{096A972E-39C2-4209-8E82-E39B96363BC1}" type="presParOf" srcId="{E8E77DF9-2A99-4170-A7A5-92EEB758E26B}" destId="{8ADF8684-5501-4872-8172-51BA619FD0AB}" srcOrd="1" destOrd="0" presId="urn:microsoft.com/office/officeart/2005/8/layout/radial2"/>
    <dgm:cxn modelId="{9A73A964-C65D-4D49-A904-55755F6C93DE}" type="presParOf" srcId="{373F2145-2B6B-4F07-A653-DDB64379C59F}" destId="{5039F967-AB56-47C9-A6B7-874794063469}" srcOrd="1" destOrd="0" presId="urn:microsoft.com/office/officeart/2005/8/layout/radial2"/>
    <dgm:cxn modelId="{F330038A-31CE-41E2-958F-A60E7E72F86C}" type="presParOf" srcId="{373F2145-2B6B-4F07-A653-DDB64379C59F}" destId="{E2317C71-55F2-4669-87E4-791E1122E6D8}" srcOrd="2" destOrd="0" presId="urn:microsoft.com/office/officeart/2005/8/layout/radial2"/>
    <dgm:cxn modelId="{1F200CF6-C565-4A52-B280-71B50F765018}" type="presParOf" srcId="{E2317C71-55F2-4669-87E4-791E1122E6D8}" destId="{6C7B1DA3-F72C-46AB-A52B-5147880E409F}" srcOrd="0" destOrd="0" presId="urn:microsoft.com/office/officeart/2005/8/layout/radial2"/>
    <dgm:cxn modelId="{F8F187F3-CE2E-4B23-B8D5-DC53D15E71E4}" type="presParOf" srcId="{E2317C71-55F2-4669-87E4-791E1122E6D8}" destId="{6B1B5614-6054-4F02-B94A-4184C61634F0}" srcOrd="1" destOrd="0" presId="urn:microsoft.com/office/officeart/2005/8/layout/radial2"/>
    <dgm:cxn modelId="{8851F854-5D43-433D-AEFA-93035E4A5927}" type="presParOf" srcId="{373F2145-2B6B-4F07-A653-DDB64379C59F}" destId="{36966C0C-F103-4CD1-9EF1-2A3024DBB7C8}" srcOrd="3" destOrd="0" presId="urn:microsoft.com/office/officeart/2005/8/layout/radial2"/>
    <dgm:cxn modelId="{55D2783D-3879-4D92-BD1E-B51DDE3B8CC2}" type="presParOf" srcId="{373F2145-2B6B-4F07-A653-DDB64379C59F}" destId="{009492B0-D012-43BD-9193-9657DCAC91C0}" srcOrd="4" destOrd="0" presId="urn:microsoft.com/office/officeart/2005/8/layout/radial2"/>
    <dgm:cxn modelId="{59C0330F-9A51-4AB8-B08F-E95D99F4C91D}" type="presParOf" srcId="{009492B0-D012-43BD-9193-9657DCAC91C0}" destId="{C6330C29-CAAD-4367-84AA-18B526315BAE}" srcOrd="0" destOrd="0" presId="urn:microsoft.com/office/officeart/2005/8/layout/radial2"/>
    <dgm:cxn modelId="{2B1E85A8-3B79-47F0-BEA1-51295AFE2A97}" type="presParOf" srcId="{009492B0-D012-43BD-9193-9657DCAC91C0}" destId="{52D48733-D116-49CC-B257-77C47321878D}" srcOrd="1" destOrd="0" presId="urn:microsoft.com/office/officeart/2005/8/layout/radial2"/>
    <dgm:cxn modelId="{292B8957-DF6C-4D22-9E92-7D23C992565D}" type="presParOf" srcId="{373F2145-2B6B-4F07-A653-DDB64379C59F}" destId="{C4CDD76C-AA3A-48B2-BD29-78CD0E8579FA}" srcOrd="5" destOrd="0" presId="urn:microsoft.com/office/officeart/2005/8/layout/radial2"/>
    <dgm:cxn modelId="{D4F3BBAD-89D2-450A-AB7A-BD903E24E3DD}" type="presParOf" srcId="{373F2145-2B6B-4F07-A653-DDB64379C59F}" destId="{EA229BEA-E50C-4FFF-95F0-96CC21FB1B93}" srcOrd="6" destOrd="0" presId="urn:microsoft.com/office/officeart/2005/8/layout/radial2"/>
    <dgm:cxn modelId="{F9AEF1DB-460D-41C9-AAC0-C2DD20012212}" type="presParOf" srcId="{EA229BEA-E50C-4FFF-95F0-96CC21FB1B93}" destId="{CC4A6BA2-CE72-4F76-AE22-F1CB89C5ECBD}" srcOrd="0" destOrd="0" presId="urn:microsoft.com/office/officeart/2005/8/layout/radial2"/>
    <dgm:cxn modelId="{673F236F-3237-4FD8-BC61-FBEC5410757F}" type="presParOf" srcId="{EA229BEA-E50C-4FFF-95F0-96CC21FB1B93}" destId="{8476B1D5-C009-41B9-B46A-49E00F3F58D6}" srcOrd="1" destOrd="0" presId="urn:microsoft.com/office/officeart/2005/8/layout/radial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5B08299-FC6D-4DED-9591-4C027373959F}" type="doc">
      <dgm:prSet loTypeId="urn:microsoft.com/office/officeart/2005/8/layout/radial2" loCatId="relationship" qsTypeId="urn:microsoft.com/office/officeart/2005/8/quickstyle/simple1" qsCatId="simple" csTypeId="urn:microsoft.com/office/officeart/2005/8/colors/accent1_2" csCatId="accent1" phldr="1"/>
      <dgm:spPr/>
      <dgm:t>
        <a:bodyPr/>
        <a:lstStyle/>
        <a:p>
          <a:endParaRPr lang="en-US"/>
        </a:p>
      </dgm:t>
    </dgm:pt>
    <dgm:pt modelId="{2AD4A085-DD2F-4CFD-B96F-A674795FBF52}">
      <dgm:prSet phldrT="[Text]"/>
      <dgm:spPr/>
      <dgm:t>
        <a:bodyPr/>
        <a:lstStyle/>
        <a:p>
          <a:r>
            <a:rPr lang="en-US" dirty="0"/>
            <a:t>65%</a:t>
          </a:r>
        </a:p>
      </dgm:t>
    </dgm:pt>
    <dgm:pt modelId="{E874466A-3AF5-498E-8E3C-630405C2E143}" type="parTrans" cxnId="{1DC287A9-8D8F-4A94-8805-909E986EB671}">
      <dgm:prSet/>
      <dgm:spPr/>
      <dgm:t>
        <a:bodyPr/>
        <a:lstStyle/>
        <a:p>
          <a:endParaRPr lang="en-US"/>
        </a:p>
      </dgm:t>
    </dgm:pt>
    <dgm:pt modelId="{36352B0C-7105-430F-87F0-B724C32FF0E9}" type="sibTrans" cxnId="{1DC287A9-8D8F-4A94-8805-909E986EB671}">
      <dgm:prSet/>
      <dgm:spPr/>
      <dgm:t>
        <a:bodyPr/>
        <a:lstStyle/>
        <a:p>
          <a:endParaRPr lang="en-US"/>
        </a:p>
      </dgm:t>
    </dgm:pt>
    <dgm:pt modelId="{76964038-2CC0-42C1-9B4E-70FBB7D6A0DC}">
      <dgm:prSet phldrT="[Text]"/>
      <dgm:spPr/>
      <dgm:t>
        <a:bodyPr/>
        <a:lstStyle/>
        <a:p>
          <a:pPr>
            <a:lnSpc>
              <a:spcPct val="150000"/>
            </a:lnSpc>
          </a:pPr>
          <a:r>
            <a:rPr lang="en-US" dirty="0" smtClean="0">
              <a:latin typeface="Arial" panose="020B0604020202020204" pitchFamily="34" charset="0"/>
              <a:cs typeface="Arial" panose="020B0604020202020204" pitchFamily="34" charset="0"/>
            </a:rPr>
            <a:t>Normal decisions</a:t>
          </a:r>
          <a:endParaRPr lang="en-US" dirty="0">
            <a:latin typeface="Arial" panose="020B0604020202020204" pitchFamily="34" charset="0"/>
            <a:cs typeface="Arial" panose="020B0604020202020204" pitchFamily="34" charset="0"/>
          </a:endParaRPr>
        </a:p>
      </dgm:t>
    </dgm:pt>
    <dgm:pt modelId="{87FD6736-DDD2-4CAC-994C-F94D8770230B}" type="parTrans" cxnId="{A72CDE09-FF9F-4B75-B730-014FF0079280}">
      <dgm:prSet/>
      <dgm:spPr/>
      <dgm:t>
        <a:bodyPr/>
        <a:lstStyle/>
        <a:p>
          <a:endParaRPr lang="en-US"/>
        </a:p>
      </dgm:t>
    </dgm:pt>
    <dgm:pt modelId="{0D1A4EFE-52F4-4974-B1C6-3097754182C5}" type="sibTrans" cxnId="{A72CDE09-FF9F-4B75-B730-014FF0079280}">
      <dgm:prSet/>
      <dgm:spPr/>
      <dgm:t>
        <a:bodyPr/>
        <a:lstStyle/>
        <a:p>
          <a:endParaRPr lang="en-US"/>
        </a:p>
      </dgm:t>
    </dgm:pt>
    <dgm:pt modelId="{FBD8923C-9E2C-4EDA-9D48-514B2838EE66}">
      <dgm:prSet phldrT="[Text]"/>
      <dgm:spPr/>
      <dgm:t>
        <a:bodyPr/>
        <a:lstStyle/>
        <a:p>
          <a:r>
            <a:rPr lang="en-US" dirty="0"/>
            <a:t>75%</a:t>
          </a:r>
        </a:p>
      </dgm:t>
    </dgm:pt>
    <dgm:pt modelId="{D13683CF-9ADA-4A0C-9A31-9215E10E5111}" type="parTrans" cxnId="{5AB5F822-1026-4CAD-A371-6D115D9F7E28}">
      <dgm:prSet/>
      <dgm:spPr/>
      <dgm:t>
        <a:bodyPr/>
        <a:lstStyle/>
        <a:p>
          <a:endParaRPr lang="en-US"/>
        </a:p>
      </dgm:t>
    </dgm:pt>
    <dgm:pt modelId="{AA811810-829E-4A27-A8EE-CDC2B6B5967C}" type="sibTrans" cxnId="{5AB5F822-1026-4CAD-A371-6D115D9F7E28}">
      <dgm:prSet/>
      <dgm:spPr/>
      <dgm:t>
        <a:bodyPr/>
        <a:lstStyle/>
        <a:p>
          <a:endParaRPr lang="en-US"/>
        </a:p>
      </dgm:t>
    </dgm:pt>
    <dgm:pt modelId="{7CD29157-4A4C-421C-BB53-2CB8ED56FDD1}">
      <dgm:prSet phldrT="[Text]"/>
      <dgm:spPr/>
      <dgm:t>
        <a:bodyPr/>
        <a:lstStyle/>
        <a:p>
          <a:pPr>
            <a:lnSpc>
              <a:spcPct val="150000"/>
            </a:lnSpc>
          </a:pPr>
          <a:r>
            <a:rPr lang="en-US" dirty="0" smtClean="0">
              <a:latin typeface="Arial" panose="020B0604020202020204" pitchFamily="34" charset="0"/>
              <a:cs typeface="Arial" panose="020B0604020202020204" pitchFamily="34" charset="0"/>
            </a:rPr>
            <a:t>Important decisions</a:t>
          </a:r>
          <a:endParaRPr lang="en-US" dirty="0">
            <a:latin typeface="Arial" panose="020B0604020202020204" pitchFamily="34" charset="0"/>
            <a:cs typeface="Arial" panose="020B0604020202020204" pitchFamily="34" charset="0"/>
          </a:endParaRPr>
        </a:p>
      </dgm:t>
    </dgm:pt>
    <dgm:pt modelId="{AF199513-2C08-49BB-AD2C-6BFA65203D6C}" type="parTrans" cxnId="{FCC7F29A-1E40-431D-85C4-9922F9F5B621}">
      <dgm:prSet/>
      <dgm:spPr/>
      <dgm:t>
        <a:bodyPr/>
        <a:lstStyle/>
        <a:p>
          <a:endParaRPr lang="en-US"/>
        </a:p>
      </dgm:t>
    </dgm:pt>
    <dgm:pt modelId="{B0BDCA20-1769-4EF9-A779-A02305447892}" type="sibTrans" cxnId="{FCC7F29A-1E40-431D-85C4-9922F9F5B621}">
      <dgm:prSet/>
      <dgm:spPr/>
      <dgm:t>
        <a:bodyPr/>
        <a:lstStyle/>
        <a:p>
          <a:endParaRPr lang="en-US"/>
        </a:p>
      </dgm:t>
    </dgm:pt>
    <dgm:pt modelId="{F79A012B-0FC1-4454-AA56-9B254BB6CA2B}" type="pres">
      <dgm:prSet presAssocID="{A5B08299-FC6D-4DED-9591-4C027373959F}" presName="composite" presStyleCnt="0">
        <dgm:presLayoutVars>
          <dgm:chMax val="5"/>
          <dgm:dir/>
          <dgm:animLvl val="ctr"/>
          <dgm:resizeHandles val="exact"/>
        </dgm:presLayoutVars>
      </dgm:prSet>
      <dgm:spPr/>
      <dgm:t>
        <a:bodyPr/>
        <a:lstStyle/>
        <a:p>
          <a:endParaRPr lang="en-US"/>
        </a:p>
      </dgm:t>
    </dgm:pt>
    <dgm:pt modelId="{373F2145-2B6B-4F07-A653-DDB64379C59F}" type="pres">
      <dgm:prSet presAssocID="{A5B08299-FC6D-4DED-9591-4C027373959F}" presName="cycle" presStyleCnt="0"/>
      <dgm:spPr/>
    </dgm:pt>
    <dgm:pt modelId="{E8E77DF9-2A99-4170-A7A5-92EEB758E26B}" type="pres">
      <dgm:prSet presAssocID="{A5B08299-FC6D-4DED-9591-4C027373959F}" presName="centerShape" presStyleCnt="0"/>
      <dgm:spPr/>
    </dgm:pt>
    <dgm:pt modelId="{774B874D-646E-4E7D-89D4-57CA770E56A1}" type="pres">
      <dgm:prSet presAssocID="{A5B08299-FC6D-4DED-9591-4C027373959F}" presName="connSite" presStyleLbl="node1" presStyleIdx="0" presStyleCnt="3"/>
      <dgm:spPr/>
    </dgm:pt>
    <dgm:pt modelId="{8ADF8684-5501-4872-8172-51BA619FD0AB}" type="pres">
      <dgm:prSet presAssocID="{A5B08299-FC6D-4DED-9591-4C027373959F}" presName="visible" presStyleLbl="node1" presStyleIdx="0" presStyleCnt="3"/>
      <dgm:spPr/>
    </dgm:pt>
    <dgm:pt modelId="{5039F967-AB56-47C9-A6B7-874794063469}" type="pres">
      <dgm:prSet presAssocID="{E874466A-3AF5-498E-8E3C-630405C2E143}" presName="Name25" presStyleLbl="parChTrans1D1" presStyleIdx="0" presStyleCnt="2"/>
      <dgm:spPr/>
      <dgm:t>
        <a:bodyPr/>
        <a:lstStyle/>
        <a:p>
          <a:endParaRPr lang="en-US"/>
        </a:p>
      </dgm:t>
    </dgm:pt>
    <dgm:pt modelId="{E2317C71-55F2-4669-87E4-791E1122E6D8}" type="pres">
      <dgm:prSet presAssocID="{2AD4A085-DD2F-4CFD-B96F-A674795FBF52}" presName="node" presStyleCnt="0"/>
      <dgm:spPr/>
    </dgm:pt>
    <dgm:pt modelId="{6C7B1DA3-F72C-46AB-A52B-5147880E409F}" type="pres">
      <dgm:prSet presAssocID="{2AD4A085-DD2F-4CFD-B96F-A674795FBF52}" presName="parentNode" presStyleLbl="node1" presStyleIdx="1" presStyleCnt="3">
        <dgm:presLayoutVars>
          <dgm:chMax val="1"/>
          <dgm:bulletEnabled val="1"/>
        </dgm:presLayoutVars>
      </dgm:prSet>
      <dgm:spPr/>
      <dgm:t>
        <a:bodyPr/>
        <a:lstStyle/>
        <a:p>
          <a:endParaRPr lang="en-US"/>
        </a:p>
      </dgm:t>
    </dgm:pt>
    <dgm:pt modelId="{6B1B5614-6054-4F02-B94A-4184C61634F0}" type="pres">
      <dgm:prSet presAssocID="{2AD4A085-DD2F-4CFD-B96F-A674795FBF52}" presName="childNode" presStyleLbl="revTx" presStyleIdx="0" presStyleCnt="2">
        <dgm:presLayoutVars>
          <dgm:bulletEnabled val="1"/>
        </dgm:presLayoutVars>
      </dgm:prSet>
      <dgm:spPr/>
      <dgm:t>
        <a:bodyPr/>
        <a:lstStyle/>
        <a:p>
          <a:endParaRPr lang="en-US"/>
        </a:p>
      </dgm:t>
    </dgm:pt>
    <dgm:pt modelId="{36966C0C-F103-4CD1-9EF1-2A3024DBB7C8}" type="pres">
      <dgm:prSet presAssocID="{D13683CF-9ADA-4A0C-9A31-9215E10E5111}" presName="Name25" presStyleLbl="parChTrans1D1" presStyleIdx="1" presStyleCnt="2"/>
      <dgm:spPr/>
      <dgm:t>
        <a:bodyPr/>
        <a:lstStyle/>
        <a:p>
          <a:endParaRPr lang="en-US"/>
        </a:p>
      </dgm:t>
    </dgm:pt>
    <dgm:pt modelId="{009492B0-D012-43BD-9193-9657DCAC91C0}" type="pres">
      <dgm:prSet presAssocID="{FBD8923C-9E2C-4EDA-9D48-514B2838EE66}" presName="node" presStyleCnt="0"/>
      <dgm:spPr/>
    </dgm:pt>
    <dgm:pt modelId="{C6330C29-CAAD-4367-84AA-18B526315BAE}" type="pres">
      <dgm:prSet presAssocID="{FBD8923C-9E2C-4EDA-9D48-514B2838EE66}" presName="parentNode" presStyleLbl="node1" presStyleIdx="2" presStyleCnt="3">
        <dgm:presLayoutVars>
          <dgm:chMax val="1"/>
          <dgm:bulletEnabled val="1"/>
        </dgm:presLayoutVars>
      </dgm:prSet>
      <dgm:spPr/>
      <dgm:t>
        <a:bodyPr/>
        <a:lstStyle/>
        <a:p>
          <a:endParaRPr lang="en-US"/>
        </a:p>
      </dgm:t>
    </dgm:pt>
    <dgm:pt modelId="{52D48733-D116-49CC-B257-77C47321878D}" type="pres">
      <dgm:prSet presAssocID="{FBD8923C-9E2C-4EDA-9D48-514B2838EE66}" presName="childNode" presStyleLbl="revTx" presStyleIdx="1" presStyleCnt="2">
        <dgm:presLayoutVars>
          <dgm:bulletEnabled val="1"/>
        </dgm:presLayoutVars>
      </dgm:prSet>
      <dgm:spPr/>
      <dgm:t>
        <a:bodyPr/>
        <a:lstStyle/>
        <a:p>
          <a:endParaRPr lang="en-US"/>
        </a:p>
      </dgm:t>
    </dgm:pt>
  </dgm:ptLst>
  <dgm:cxnLst>
    <dgm:cxn modelId="{64903FE9-9603-4F0C-B367-5B32FCF92846}" type="presOf" srcId="{E874466A-3AF5-498E-8E3C-630405C2E143}" destId="{5039F967-AB56-47C9-A6B7-874794063469}" srcOrd="0" destOrd="0" presId="urn:microsoft.com/office/officeart/2005/8/layout/radial2"/>
    <dgm:cxn modelId="{1DC287A9-8D8F-4A94-8805-909E986EB671}" srcId="{A5B08299-FC6D-4DED-9591-4C027373959F}" destId="{2AD4A085-DD2F-4CFD-B96F-A674795FBF52}" srcOrd="0" destOrd="0" parTransId="{E874466A-3AF5-498E-8E3C-630405C2E143}" sibTransId="{36352B0C-7105-430F-87F0-B724C32FF0E9}"/>
    <dgm:cxn modelId="{5AB5F822-1026-4CAD-A371-6D115D9F7E28}" srcId="{A5B08299-FC6D-4DED-9591-4C027373959F}" destId="{FBD8923C-9E2C-4EDA-9D48-514B2838EE66}" srcOrd="1" destOrd="0" parTransId="{D13683CF-9ADA-4A0C-9A31-9215E10E5111}" sibTransId="{AA811810-829E-4A27-A8EE-CDC2B6B5967C}"/>
    <dgm:cxn modelId="{DC9DE539-1C93-4B2B-A837-8059942480DA}" type="presOf" srcId="{A5B08299-FC6D-4DED-9591-4C027373959F}" destId="{F79A012B-0FC1-4454-AA56-9B254BB6CA2B}" srcOrd="0" destOrd="0" presId="urn:microsoft.com/office/officeart/2005/8/layout/radial2"/>
    <dgm:cxn modelId="{66FA33EB-60A6-456B-BC4E-66C2E796A826}" type="presOf" srcId="{D13683CF-9ADA-4A0C-9A31-9215E10E5111}" destId="{36966C0C-F103-4CD1-9EF1-2A3024DBB7C8}" srcOrd="0" destOrd="0" presId="urn:microsoft.com/office/officeart/2005/8/layout/radial2"/>
    <dgm:cxn modelId="{944D974E-5A60-414B-B19B-4B1748FCB588}" type="presOf" srcId="{7CD29157-4A4C-421C-BB53-2CB8ED56FDD1}" destId="{52D48733-D116-49CC-B257-77C47321878D}" srcOrd="0" destOrd="0" presId="urn:microsoft.com/office/officeart/2005/8/layout/radial2"/>
    <dgm:cxn modelId="{2F85735D-DF34-43CB-81B5-6E95930145F6}" type="presOf" srcId="{76964038-2CC0-42C1-9B4E-70FBB7D6A0DC}" destId="{6B1B5614-6054-4F02-B94A-4184C61634F0}" srcOrd="0" destOrd="0" presId="urn:microsoft.com/office/officeart/2005/8/layout/radial2"/>
    <dgm:cxn modelId="{A72CDE09-FF9F-4B75-B730-014FF0079280}" srcId="{2AD4A085-DD2F-4CFD-B96F-A674795FBF52}" destId="{76964038-2CC0-42C1-9B4E-70FBB7D6A0DC}" srcOrd="0" destOrd="0" parTransId="{87FD6736-DDD2-4CAC-994C-F94D8770230B}" sibTransId="{0D1A4EFE-52F4-4974-B1C6-3097754182C5}"/>
    <dgm:cxn modelId="{0C45AFD2-B105-4FA3-B91F-70159DD0B9DD}" type="presOf" srcId="{FBD8923C-9E2C-4EDA-9D48-514B2838EE66}" destId="{C6330C29-CAAD-4367-84AA-18B526315BAE}" srcOrd="0" destOrd="0" presId="urn:microsoft.com/office/officeart/2005/8/layout/radial2"/>
    <dgm:cxn modelId="{FCC7F29A-1E40-431D-85C4-9922F9F5B621}" srcId="{FBD8923C-9E2C-4EDA-9D48-514B2838EE66}" destId="{7CD29157-4A4C-421C-BB53-2CB8ED56FDD1}" srcOrd="0" destOrd="0" parTransId="{AF199513-2C08-49BB-AD2C-6BFA65203D6C}" sibTransId="{B0BDCA20-1769-4EF9-A779-A02305447892}"/>
    <dgm:cxn modelId="{E7A1E9CF-EBAB-4A68-B343-AB1728D75F00}" type="presOf" srcId="{2AD4A085-DD2F-4CFD-B96F-A674795FBF52}" destId="{6C7B1DA3-F72C-46AB-A52B-5147880E409F}" srcOrd="0" destOrd="0" presId="urn:microsoft.com/office/officeart/2005/8/layout/radial2"/>
    <dgm:cxn modelId="{D4E62C5A-290A-4DCD-B4A1-46B2D101F86E}" type="presParOf" srcId="{F79A012B-0FC1-4454-AA56-9B254BB6CA2B}" destId="{373F2145-2B6B-4F07-A653-DDB64379C59F}" srcOrd="0" destOrd="0" presId="urn:microsoft.com/office/officeart/2005/8/layout/radial2"/>
    <dgm:cxn modelId="{2D54628D-697A-4F65-A5A3-F567FB02F84C}" type="presParOf" srcId="{373F2145-2B6B-4F07-A653-DDB64379C59F}" destId="{E8E77DF9-2A99-4170-A7A5-92EEB758E26B}" srcOrd="0" destOrd="0" presId="urn:microsoft.com/office/officeart/2005/8/layout/radial2"/>
    <dgm:cxn modelId="{D3701905-009A-473B-A15F-B87E47CCC0F5}" type="presParOf" srcId="{E8E77DF9-2A99-4170-A7A5-92EEB758E26B}" destId="{774B874D-646E-4E7D-89D4-57CA770E56A1}" srcOrd="0" destOrd="0" presId="urn:microsoft.com/office/officeart/2005/8/layout/radial2"/>
    <dgm:cxn modelId="{97E3283A-9048-49B6-B15C-51BA98EABD03}" type="presParOf" srcId="{E8E77DF9-2A99-4170-A7A5-92EEB758E26B}" destId="{8ADF8684-5501-4872-8172-51BA619FD0AB}" srcOrd="1" destOrd="0" presId="urn:microsoft.com/office/officeart/2005/8/layout/radial2"/>
    <dgm:cxn modelId="{1C93EBA8-88C7-48B3-AFB6-B4F5176B2FFA}" type="presParOf" srcId="{373F2145-2B6B-4F07-A653-DDB64379C59F}" destId="{5039F967-AB56-47C9-A6B7-874794063469}" srcOrd="1" destOrd="0" presId="urn:microsoft.com/office/officeart/2005/8/layout/radial2"/>
    <dgm:cxn modelId="{46EEA189-9063-4FD3-8A6A-87EA91CCFCEE}" type="presParOf" srcId="{373F2145-2B6B-4F07-A653-DDB64379C59F}" destId="{E2317C71-55F2-4669-87E4-791E1122E6D8}" srcOrd="2" destOrd="0" presId="urn:microsoft.com/office/officeart/2005/8/layout/radial2"/>
    <dgm:cxn modelId="{20FF9914-AB57-4E82-8C74-057243B3A29B}" type="presParOf" srcId="{E2317C71-55F2-4669-87E4-791E1122E6D8}" destId="{6C7B1DA3-F72C-46AB-A52B-5147880E409F}" srcOrd="0" destOrd="0" presId="urn:microsoft.com/office/officeart/2005/8/layout/radial2"/>
    <dgm:cxn modelId="{143D2388-A18E-4771-A398-1FB1CE75C0DB}" type="presParOf" srcId="{E2317C71-55F2-4669-87E4-791E1122E6D8}" destId="{6B1B5614-6054-4F02-B94A-4184C61634F0}" srcOrd="1" destOrd="0" presId="urn:microsoft.com/office/officeart/2005/8/layout/radial2"/>
    <dgm:cxn modelId="{40451E17-BE8D-45E2-8B2F-8EBDE3AB153E}" type="presParOf" srcId="{373F2145-2B6B-4F07-A653-DDB64379C59F}" destId="{36966C0C-F103-4CD1-9EF1-2A3024DBB7C8}" srcOrd="3" destOrd="0" presId="urn:microsoft.com/office/officeart/2005/8/layout/radial2"/>
    <dgm:cxn modelId="{C4D39202-18D4-4A0B-B110-0BD533F2D031}" type="presParOf" srcId="{373F2145-2B6B-4F07-A653-DDB64379C59F}" destId="{009492B0-D012-43BD-9193-9657DCAC91C0}" srcOrd="4" destOrd="0" presId="urn:microsoft.com/office/officeart/2005/8/layout/radial2"/>
    <dgm:cxn modelId="{31A417C0-DFC6-48A0-BB20-01E52D1AAF2D}" type="presParOf" srcId="{009492B0-D012-43BD-9193-9657DCAC91C0}" destId="{C6330C29-CAAD-4367-84AA-18B526315BAE}" srcOrd="0" destOrd="0" presId="urn:microsoft.com/office/officeart/2005/8/layout/radial2"/>
    <dgm:cxn modelId="{25F8E10F-F83F-4392-B6E0-444A5B067F1A}" type="presParOf" srcId="{009492B0-D012-43BD-9193-9657DCAC91C0}" destId="{52D48733-D116-49CC-B257-77C47321878D}"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5B08299-FC6D-4DED-9591-4C027373959F}" type="doc">
      <dgm:prSet loTypeId="urn:microsoft.com/office/officeart/2005/8/layout/radial2" loCatId="relationship" qsTypeId="urn:microsoft.com/office/officeart/2005/8/quickstyle/simple1" qsCatId="simple" csTypeId="urn:microsoft.com/office/officeart/2005/8/colors/accent1_2" csCatId="accent1" phldr="1"/>
      <dgm:spPr/>
      <dgm:t>
        <a:bodyPr/>
        <a:lstStyle/>
        <a:p>
          <a:endParaRPr lang="en-US"/>
        </a:p>
      </dgm:t>
    </dgm:pt>
    <dgm:pt modelId="{2AD4A085-DD2F-4CFD-B96F-A674795FBF52}">
      <dgm:prSet phldrT="[Text]"/>
      <dgm:spPr/>
      <dgm:t>
        <a:bodyPr/>
        <a:lstStyle/>
        <a:p>
          <a:r>
            <a:rPr lang="en-US" dirty="0"/>
            <a:t>51%</a:t>
          </a:r>
        </a:p>
      </dgm:t>
    </dgm:pt>
    <dgm:pt modelId="{E874466A-3AF5-498E-8E3C-630405C2E143}" type="parTrans" cxnId="{1DC287A9-8D8F-4A94-8805-909E986EB671}">
      <dgm:prSet/>
      <dgm:spPr/>
      <dgm:t>
        <a:bodyPr/>
        <a:lstStyle/>
        <a:p>
          <a:endParaRPr lang="en-US"/>
        </a:p>
      </dgm:t>
    </dgm:pt>
    <dgm:pt modelId="{36352B0C-7105-430F-87F0-B724C32FF0E9}" type="sibTrans" cxnId="{1DC287A9-8D8F-4A94-8805-909E986EB671}">
      <dgm:prSet/>
      <dgm:spPr/>
      <dgm:t>
        <a:bodyPr/>
        <a:lstStyle/>
        <a:p>
          <a:endParaRPr lang="en-US"/>
        </a:p>
      </dgm:t>
    </dgm:pt>
    <dgm:pt modelId="{76964038-2CC0-42C1-9B4E-70FBB7D6A0DC}">
      <dgm:prSet phldrT="[Text]"/>
      <dgm:spPr/>
      <dgm:t>
        <a:bodyPr/>
        <a:lstStyle/>
        <a:p>
          <a:pPr>
            <a:lnSpc>
              <a:spcPct val="150000"/>
            </a:lnSpc>
          </a:pPr>
          <a:r>
            <a:rPr lang="en-US" dirty="0" smtClean="0">
              <a:latin typeface="Arial" panose="020B0604020202020204" pitchFamily="34" charset="0"/>
              <a:cs typeface="Arial" panose="020B0604020202020204" pitchFamily="34" charset="0"/>
            </a:rPr>
            <a:t>Normal decisions</a:t>
          </a:r>
          <a:endParaRPr lang="en-US" dirty="0">
            <a:latin typeface="Arial" panose="020B0604020202020204" pitchFamily="34" charset="0"/>
            <a:cs typeface="Arial" panose="020B0604020202020204" pitchFamily="34" charset="0"/>
          </a:endParaRPr>
        </a:p>
      </dgm:t>
    </dgm:pt>
    <dgm:pt modelId="{87FD6736-DDD2-4CAC-994C-F94D8770230B}" type="parTrans" cxnId="{A72CDE09-FF9F-4B75-B730-014FF0079280}">
      <dgm:prSet/>
      <dgm:spPr/>
      <dgm:t>
        <a:bodyPr/>
        <a:lstStyle/>
        <a:p>
          <a:endParaRPr lang="en-US"/>
        </a:p>
      </dgm:t>
    </dgm:pt>
    <dgm:pt modelId="{0D1A4EFE-52F4-4974-B1C6-3097754182C5}" type="sibTrans" cxnId="{A72CDE09-FF9F-4B75-B730-014FF0079280}">
      <dgm:prSet/>
      <dgm:spPr/>
      <dgm:t>
        <a:bodyPr/>
        <a:lstStyle/>
        <a:p>
          <a:endParaRPr lang="en-US"/>
        </a:p>
      </dgm:t>
    </dgm:pt>
    <dgm:pt modelId="{FBD8923C-9E2C-4EDA-9D48-514B2838EE66}">
      <dgm:prSet phldrT="[Text]"/>
      <dgm:spPr/>
      <dgm:t>
        <a:bodyPr/>
        <a:lstStyle/>
        <a:p>
          <a:r>
            <a:rPr lang="en-US" dirty="0"/>
            <a:t>65%</a:t>
          </a:r>
        </a:p>
      </dgm:t>
    </dgm:pt>
    <dgm:pt modelId="{D13683CF-9ADA-4A0C-9A31-9215E10E5111}" type="parTrans" cxnId="{5AB5F822-1026-4CAD-A371-6D115D9F7E28}">
      <dgm:prSet/>
      <dgm:spPr/>
      <dgm:t>
        <a:bodyPr/>
        <a:lstStyle/>
        <a:p>
          <a:endParaRPr lang="en-US"/>
        </a:p>
      </dgm:t>
    </dgm:pt>
    <dgm:pt modelId="{AA811810-829E-4A27-A8EE-CDC2B6B5967C}" type="sibTrans" cxnId="{5AB5F822-1026-4CAD-A371-6D115D9F7E28}">
      <dgm:prSet/>
      <dgm:spPr/>
      <dgm:t>
        <a:bodyPr/>
        <a:lstStyle/>
        <a:p>
          <a:endParaRPr lang="en-US"/>
        </a:p>
      </dgm:t>
    </dgm:pt>
    <dgm:pt modelId="{7CD29157-4A4C-421C-BB53-2CB8ED56FDD1}">
      <dgm:prSet phldrT="[Text]"/>
      <dgm:spPr/>
      <dgm:t>
        <a:bodyPr/>
        <a:lstStyle/>
        <a:p>
          <a:pPr>
            <a:lnSpc>
              <a:spcPct val="150000"/>
            </a:lnSpc>
          </a:pPr>
          <a:r>
            <a:rPr lang="en-US" dirty="0" smtClean="0">
              <a:latin typeface="Arial" panose="020B0604020202020204" pitchFamily="34" charset="0"/>
              <a:cs typeface="Arial" panose="020B0604020202020204" pitchFamily="34" charset="0"/>
            </a:rPr>
            <a:t>Important decisions</a:t>
          </a:r>
          <a:endParaRPr lang="en-US" dirty="0">
            <a:latin typeface="Arial" panose="020B0604020202020204" pitchFamily="34" charset="0"/>
            <a:cs typeface="Arial" panose="020B0604020202020204" pitchFamily="34" charset="0"/>
          </a:endParaRPr>
        </a:p>
      </dgm:t>
    </dgm:pt>
    <dgm:pt modelId="{AF199513-2C08-49BB-AD2C-6BFA65203D6C}" type="parTrans" cxnId="{FCC7F29A-1E40-431D-85C4-9922F9F5B621}">
      <dgm:prSet/>
      <dgm:spPr/>
      <dgm:t>
        <a:bodyPr/>
        <a:lstStyle/>
        <a:p>
          <a:endParaRPr lang="en-US"/>
        </a:p>
      </dgm:t>
    </dgm:pt>
    <dgm:pt modelId="{B0BDCA20-1769-4EF9-A779-A02305447892}" type="sibTrans" cxnId="{FCC7F29A-1E40-431D-85C4-9922F9F5B621}">
      <dgm:prSet/>
      <dgm:spPr/>
      <dgm:t>
        <a:bodyPr/>
        <a:lstStyle/>
        <a:p>
          <a:endParaRPr lang="en-US"/>
        </a:p>
      </dgm:t>
    </dgm:pt>
    <dgm:pt modelId="{F79A012B-0FC1-4454-AA56-9B254BB6CA2B}" type="pres">
      <dgm:prSet presAssocID="{A5B08299-FC6D-4DED-9591-4C027373959F}" presName="composite" presStyleCnt="0">
        <dgm:presLayoutVars>
          <dgm:chMax val="5"/>
          <dgm:dir/>
          <dgm:animLvl val="ctr"/>
          <dgm:resizeHandles val="exact"/>
        </dgm:presLayoutVars>
      </dgm:prSet>
      <dgm:spPr/>
      <dgm:t>
        <a:bodyPr/>
        <a:lstStyle/>
        <a:p>
          <a:endParaRPr lang="en-US"/>
        </a:p>
      </dgm:t>
    </dgm:pt>
    <dgm:pt modelId="{373F2145-2B6B-4F07-A653-DDB64379C59F}" type="pres">
      <dgm:prSet presAssocID="{A5B08299-FC6D-4DED-9591-4C027373959F}" presName="cycle" presStyleCnt="0"/>
      <dgm:spPr/>
    </dgm:pt>
    <dgm:pt modelId="{E8E77DF9-2A99-4170-A7A5-92EEB758E26B}" type="pres">
      <dgm:prSet presAssocID="{A5B08299-FC6D-4DED-9591-4C027373959F}" presName="centerShape" presStyleCnt="0"/>
      <dgm:spPr/>
    </dgm:pt>
    <dgm:pt modelId="{774B874D-646E-4E7D-89D4-57CA770E56A1}" type="pres">
      <dgm:prSet presAssocID="{A5B08299-FC6D-4DED-9591-4C027373959F}" presName="connSite" presStyleLbl="node1" presStyleIdx="0" presStyleCnt="3"/>
      <dgm:spPr/>
    </dgm:pt>
    <dgm:pt modelId="{8ADF8684-5501-4872-8172-51BA619FD0AB}" type="pres">
      <dgm:prSet presAssocID="{A5B08299-FC6D-4DED-9591-4C027373959F}" presName="visible" presStyleLbl="node1" presStyleIdx="0" presStyleCnt="3"/>
      <dgm:spPr/>
    </dgm:pt>
    <dgm:pt modelId="{5039F967-AB56-47C9-A6B7-874794063469}" type="pres">
      <dgm:prSet presAssocID="{E874466A-3AF5-498E-8E3C-630405C2E143}" presName="Name25" presStyleLbl="parChTrans1D1" presStyleIdx="0" presStyleCnt="2"/>
      <dgm:spPr/>
      <dgm:t>
        <a:bodyPr/>
        <a:lstStyle/>
        <a:p>
          <a:endParaRPr lang="en-US"/>
        </a:p>
      </dgm:t>
    </dgm:pt>
    <dgm:pt modelId="{E2317C71-55F2-4669-87E4-791E1122E6D8}" type="pres">
      <dgm:prSet presAssocID="{2AD4A085-DD2F-4CFD-B96F-A674795FBF52}" presName="node" presStyleCnt="0"/>
      <dgm:spPr/>
    </dgm:pt>
    <dgm:pt modelId="{6C7B1DA3-F72C-46AB-A52B-5147880E409F}" type="pres">
      <dgm:prSet presAssocID="{2AD4A085-DD2F-4CFD-B96F-A674795FBF52}" presName="parentNode" presStyleLbl="node1" presStyleIdx="1" presStyleCnt="3">
        <dgm:presLayoutVars>
          <dgm:chMax val="1"/>
          <dgm:bulletEnabled val="1"/>
        </dgm:presLayoutVars>
      </dgm:prSet>
      <dgm:spPr/>
      <dgm:t>
        <a:bodyPr/>
        <a:lstStyle/>
        <a:p>
          <a:endParaRPr lang="en-US"/>
        </a:p>
      </dgm:t>
    </dgm:pt>
    <dgm:pt modelId="{6B1B5614-6054-4F02-B94A-4184C61634F0}" type="pres">
      <dgm:prSet presAssocID="{2AD4A085-DD2F-4CFD-B96F-A674795FBF52}" presName="childNode" presStyleLbl="revTx" presStyleIdx="0" presStyleCnt="2">
        <dgm:presLayoutVars>
          <dgm:bulletEnabled val="1"/>
        </dgm:presLayoutVars>
      </dgm:prSet>
      <dgm:spPr/>
      <dgm:t>
        <a:bodyPr/>
        <a:lstStyle/>
        <a:p>
          <a:endParaRPr lang="en-US"/>
        </a:p>
      </dgm:t>
    </dgm:pt>
    <dgm:pt modelId="{36966C0C-F103-4CD1-9EF1-2A3024DBB7C8}" type="pres">
      <dgm:prSet presAssocID="{D13683CF-9ADA-4A0C-9A31-9215E10E5111}" presName="Name25" presStyleLbl="parChTrans1D1" presStyleIdx="1" presStyleCnt="2"/>
      <dgm:spPr/>
      <dgm:t>
        <a:bodyPr/>
        <a:lstStyle/>
        <a:p>
          <a:endParaRPr lang="en-US"/>
        </a:p>
      </dgm:t>
    </dgm:pt>
    <dgm:pt modelId="{009492B0-D012-43BD-9193-9657DCAC91C0}" type="pres">
      <dgm:prSet presAssocID="{FBD8923C-9E2C-4EDA-9D48-514B2838EE66}" presName="node" presStyleCnt="0"/>
      <dgm:spPr/>
    </dgm:pt>
    <dgm:pt modelId="{C6330C29-CAAD-4367-84AA-18B526315BAE}" type="pres">
      <dgm:prSet presAssocID="{FBD8923C-9E2C-4EDA-9D48-514B2838EE66}" presName="parentNode" presStyleLbl="node1" presStyleIdx="2" presStyleCnt="3">
        <dgm:presLayoutVars>
          <dgm:chMax val="1"/>
          <dgm:bulletEnabled val="1"/>
        </dgm:presLayoutVars>
      </dgm:prSet>
      <dgm:spPr/>
      <dgm:t>
        <a:bodyPr/>
        <a:lstStyle/>
        <a:p>
          <a:endParaRPr lang="en-US"/>
        </a:p>
      </dgm:t>
    </dgm:pt>
    <dgm:pt modelId="{52D48733-D116-49CC-B257-77C47321878D}" type="pres">
      <dgm:prSet presAssocID="{FBD8923C-9E2C-4EDA-9D48-514B2838EE66}" presName="childNode" presStyleLbl="revTx" presStyleIdx="1" presStyleCnt="2">
        <dgm:presLayoutVars>
          <dgm:bulletEnabled val="1"/>
        </dgm:presLayoutVars>
      </dgm:prSet>
      <dgm:spPr/>
      <dgm:t>
        <a:bodyPr/>
        <a:lstStyle/>
        <a:p>
          <a:endParaRPr lang="en-US"/>
        </a:p>
      </dgm:t>
    </dgm:pt>
  </dgm:ptLst>
  <dgm:cxnLst>
    <dgm:cxn modelId="{B2474D30-233F-432D-ABF4-ACED79327F90}" type="presOf" srcId="{2AD4A085-DD2F-4CFD-B96F-A674795FBF52}" destId="{6C7B1DA3-F72C-46AB-A52B-5147880E409F}" srcOrd="0" destOrd="0" presId="urn:microsoft.com/office/officeart/2005/8/layout/radial2"/>
    <dgm:cxn modelId="{CE9CF492-9528-44C1-8E55-B3BD25908FD1}" type="presOf" srcId="{FBD8923C-9E2C-4EDA-9D48-514B2838EE66}" destId="{C6330C29-CAAD-4367-84AA-18B526315BAE}" srcOrd="0" destOrd="0" presId="urn:microsoft.com/office/officeart/2005/8/layout/radial2"/>
    <dgm:cxn modelId="{0873B5EB-25DD-493D-8F21-9096FD87580C}" type="presOf" srcId="{D13683CF-9ADA-4A0C-9A31-9215E10E5111}" destId="{36966C0C-F103-4CD1-9EF1-2A3024DBB7C8}" srcOrd="0" destOrd="0" presId="urn:microsoft.com/office/officeart/2005/8/layout/radial2"/>
    <dgm:cxn modelId="{1DC287A9-8D8F-4A94-8805-909E986EB671}" srcId="{A5B08299-FC6D-4DED-9591-4C027373959F}" destId="{2AD4A085-DD2F-4CFD-B96F-A674795FBF52}" srcOrd="0" destOrd="0" parTransId="{E874466A-3AF5-498E-8E3C-630405C2E143}" sibTransId="{36352B0C-7105-430F-87F0-B724C32FF0E9}"/>
    <dgm:cxn modelId="{5AB5F822-1026-4CAD-A371-6D115D9F7E28}" srcId="{A5B08299-FC6D-4DED-9591-4C027373959F}" destId="{FBD8923C-9E2C-4EDA-9D48-514B2838EE66}" srcOrd="1" destOrd="0" parTransId="{D13683CF-9ADA-4A0C-9A31-9215E10E5111}" sibTransId="{AA811810-829E-4A27-A8EE-CDC2B6B5967C}"/>
    <dgm:cxn modelId="{E2E60BF1-2B18-4B78-942A-61017EE398ED}" type="presOf" srcId="{E874466A-3AF5-498E-8E3C-630405C2E143}" destId="{5039F967-AB56-47C9-A6B7-874794063469}" srcOrd="0" destOrd="0" presId="urn:microsoft.com/office/officeart/2005/8/layout/radial2"/>
    <dgm:cxn modelId="{198130BD-4DF0-4A49-A22B-16FFA7A2DEE3}" type="presOf" srcId="{A5B08299-FC6D-4DED-9591-4C027373959F}" destId="{F79A012B-0FC1-4454-AA56-9B254BB6CA2B}" srcOrd="0" destOrd="0" presId="urn:microsoft.com/office/officeart/2005/8/layout/radial2"/>
    <dgm:cxn modelId="{9670AE86-0798-4DF5-A656-F0DBA510070A}" type="presOf" srcId="{76964038-2CC0-42C1-9B4E-70FBB7D6A0DC}" destId="{6B1B5614-6054-4F02-B94A-4184C61634F0}" srcOrd="0" destOrd="0" presId="urn:microsoft.com/office/officeart/2005/8/layout/radial2"/>
    <dgm:cxn modelId="{2AC45667-7E7B-482F-8F9C-FD640523399E}" type="presOf" srcId="{7CD29157-4A4C-421C-BB53-2CB8ED56FDD1}" destId="{52D48733-D116-49CC-B257-77C47321878D}" srcOrd="0" destOrd="0" presId="urn:microsoft.com/office/officeart/2005/8/layout/radial2"/>
    <dgm:cxn modelId="{A72CDE09-FF9F-4B75-B730-014FF0079280}" srcId="{2AD4A085-DD2F-4CFD-B96F-A674795FBF52}" destId="{76964038-2CC0-42C1-9B4E-70FBB7D6A0DC}" srcOrd="0" destOrd="0" parTransId="{87FD6736-DDD2-4CAC-994C-F94D8770230B}" sibTransId="{0D1A4EFE-52F4-4974-B1C6-3097754182C5}"/>
    <dgm:cxn modelId="{FCC7F29A-1E40-431D-85C4-9922F9F5B621}" srcId="{FBD8923C-9E2C-4EDA-9D48-514B2838EE66}" destId="{7CD29157-4A4C-421C-BB53-2CB8ED56FDD1}" srcOrd="0" destOrd="0" parTransId="{AF199513-2C08-49BB-AD2C-6BFA65203D6C}" sibTransId="{B0BDCA20-1769-4EF9-A779-A02305447892}"/>
    <dgm:cxn modelId="{7AF976C9-8DDB-48CF-8F8D-9FCE673B4702}" type="presParOf" srcId="{F79A012B-0FC1-4454-AA56-9B254BB6CA2B}" destId="{373F2145-2B6B-4F07-A653-DDB64379C59F}" srcOrd="0" destOrd="0" presId="urn:microsoft.com/office/officeart/2005/8/layout/radial2"/>
    <dgm:cxn modelId="{5BC07CCD-0471-4F9D-BE26-C58F9A2AD9E4}" type="presParOf" srcId="{373F2145-2B6B-4F07-A653-DDB64379C59F}" destId="{E8E77DF9-2A99-4170-A7A5-92EEB758E26B}" srcOrd="0" destOrd="0" presId="urn:microsoft.com/office/officeart/2005/8/layout/radial2"/>
    <dgm:cxn modelId="{07BFFC1B-7D52-431A-A0FB-BB9E6E591EA2}" type="presParOf" srcId="{E8E77DF9-2A99-4170-A7A5-92EEB758E26B}" destId="{774B874D-646E-4E7D-89D4-57CA770E56A1}" srcOrd="0" destOrd="0" presId="urn:microsoft.com/office/officeart/2005/8/layout/radial2"/>
    <dgm:cxn modelId="{3543D67D-DBAC-4F5D-A95A-ADF3AEE1C938}" type="presParOf" srcId="{E8E77DF9-2A99-4170-A7A5-92EEB758E26B}" destId="{8ADF8684-5501-4872-8172-51BA619FD0AB}" srcOrd="1" destOrd="0" presId="urn:microsoft.com/office/officeart/2005/8/layout/radial2"/>
    <dgm:cxn modelId="{A7342816-5785-4170-B317-DE95D95949AE}" type="presParOf" srcId="{373F2145-2B6B-4F07-A653-DDB64379C59F}" destId="{5039F967-AB56-47C9-A6B7-874794063469}" srcOrd="1" destOrd="0" presId="urn:microsoft.com/office/officeart/2005/8/layout/radial2"/>
    <dgm:cxn modelId="{68C67CE5-D76B-427F-B147-ADFA569FF61D}" type="presParOf" srcId="{373F2145-2B6B-4F07-A653-DDB64379C59F}" destId="{E2317C71-55F2-4669-87E4-791E1122E6D8}" srcOrd="2" destOrd="0" presId="urn:microsoft.com/office/officeart/2005/8/layout/radial2"/>
    <dgm:cxn modelId="{47140B41-8148-43A8-8256-FDC06F20EB51}" type="presParOf" srcId="{E2317C71-55F2-4669-87E4-791E1122E6D8}" destId="{6C7B1DA3-F72C-46AB-A52B-5147880E409F}" srcOrd="0" destOrd="0" presId="urn:microsoft.com/office/officeart/2005/8/layout/radial2"/>
    <dgm:cxn modelId="{28D6DEB3-9440-4669-A0E2-CCBB05E141BB}" type="presParOf" srcId="{E2317C71-55F2-4669-87E4-791E1122E6D8}" destId="{6B1B5614-6054-4F02-B94A-4184C61634F0}" srcOrd="1" destOrd="0" presId="urn:microsoft.com/office/officeart/2005/8/layout/radial2"/>
    <dgm:cxn modelId="{9C86C80F-4887-4AE4-A23A-7CD55FCA9268}" type="presParOf" srcId="{373F2145-2B6B-4F07-A653-DDB64379C59F}" destId="{36966C0C-F103-4CD1-9EF1-2A3024DBB7C8}" srcOrd="3" destOrd="0" presId="urn:microsoft.com/office/officeart/2005/8/layout/radial2"/>
    <dgm:cxn modelId="{28D97388-70BF-425E-A8A8-47CB278EEA9F}" type="presParOf" srcId="{373F2145-2B6B-4F07-A653-DDB64379C59F}" destId="{009492B0-D012-43BD-9193-9657DCAC91C0}" srcOrd="4" destOrd="0" presId="urn:microsoft.com/office/officeart/2005/8/layout/radial2"/>
    <dgm:cxn modelId="{08E01F2E-5729-4F18-A3B7-D0CF6F1D8052}" type="presParOf" srcId="{009492B0-D012-43BD-9193-9657DCAC91C0}" destId="{C6330C29-CAAD-4367-84AA-18B526315BAE}" srcOrd="0" destOrd="0" presId="urn:microsoft.com/office/officeart/2005/8/layout/radial2"/>
    <dgm:cxn modelId="{73681FFA-3D24-4A50-9953-3C2FC1A019EA}" type="presParOf" srcId="{009492B0-D012-43BD-9193-9657DCAC91C0}" destId="{52D48733-D116-49CC-B257-77C47321878D}" srcOrd="1" destOrd="0" presId="urn:microsoft.com/office/officeart/2005/8/layout/radial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FF718DD4-C4F1-4455-AD71-76FB297B36FF}" type="doc">
      <dgm:prSet loTypeId="urn:microsoft.com/office/officeart/2005/8/layout/cycle8" loCatId="cycle" qsTypeId="urn:microsoft.com/office/officeart/2005/8/quickstyle/3d4" qsCatId="3D" csTypeId="urn:microsoft.com/office/officeart/2005/8/colors/colorful2" csCatId="colorful" phldr="1"/>
      <dgm:spPr/>
    </dgm:pt>
    <dgm:pt modelId="{4AF7D14C-C126-4CAC-B754-A7B80F47FF86}">
      <dgm:prSet phldrT="[Text]" custT="1"/>
      <dgm:spPr/>
      <dgm:t>
        <a:bodyPr rIns="828000"/>
        <a:lstStyle/>
        <a:p>
          <a:r>
            <a:rPr lang="en-US" sz="1600" b="1" dirty="0" smtClean="0">
              <a:latin typeface="Arial" panose="020B0604020202020204" pitchFamily="34" charset="0"/>
              <a:cs typeface="Arial" panose="020B0604020202020204" pitchFamily="34" charset="0"/>
            </a:rPr>
            <a:t>Responsibility of managers</a:t>
          </a:r>
          <a:endParaRPr lang="en-US" sz="1600" b="1" dirty="0">
            <a:latin typeface="Arial" panose="020B0604020202020204" pitchFamily="34" charset="0"/>
            <a:cs typeface="Arial" panose="020B0604020202020204" pitchFamily="34" charset="0"/>
          </a:endParaRPr>
        </a:p>
      </dgm:t>
    </dgm:pt>
    <dgm:pt modelId="{9BEF021F-8A49-464F-9EF2-EBF20E58D68D}" type="parTrans" cxnId="{789969FC-DDA2-4527-9AE0-8B0A1B0F63EA}">
      <dgm:prSet/>
      <dgm:spPr/>
      <dgm:t>
        <a:bodyPr/>
        <a:lstStyle/>
        <a:p>
          <a:endParaRPr lang="en-US" sz="1600"/>
        </a:p>
      </dgm:t>
    </dgm:pt>
    <dgm:pt modelId="{CA1C83E0-868A-4319-A9EE-B70246DB52D9}" type="sibTrans" cxnId="{789969FC-DDA2-4527-9AE0-8B0A1B0F63EA}">
      <dgm:prSet/>
      <dgm:spPr/>
      <dgm:t>
        <a:bodyPr/>
        <a:lstStyle/>
        <a:p>
          <a:endParaRPr lang="en-US" sz="1600"/>
        </a:p>
      </dgm:t>
    </dgm:pt>
    <dgm:pt modelId="{27FD8961-FC03-4E70-A967-706F5F73AAFC}">
      <dgm:prSet phldrT="[Text]" custT="1"/>
      <dgm:spPr/>
      <dgm:t>
        <a:bodyPr/>
        <a:lstStyle/>
        <a:p>
          <a:r>
            <a:rPr lang="en-US" sz="1600" b="1" dirty="0" smtClean="0">
              <a:latin typeface="Arial" panose="020B0604020202020204" pitchFamily="34" charset="0"/>
              <a:cs typeface="Arial" panose="020B0604020202020204" pitchFamily="34" charset="0"/>
            </a:rPr>
            <a:t>Easy to suit against managers</a:t>
          </a:r>
          <a:endParaRPr lang="en-US" sz="1600" b="1" dirty="0">
            <a:latin typeface="Arial" panose="020B0604020202020204" pitchFamily="34" charset="0"/>
            <a:cs typeface="Arial" panose="020B0604020202020204" pitchFamily="34" charset="0"/>
          </a:endParaRPr>
        </a:p>
      </dgm:t>
    </dgm:pt>
    <dgm:pt modelId="{EBAD600C-B99D-4D4B-ADE1-7061A0A8204C}" type="parTrans" cxnId="{FC3ACF20-862D-411A-81DA-660A5A131E5B}">
      <dgm:prSet/>
      <dgm:spPr/>
      <dgm:t>
        <a:bodyPr/>
        <a:lstStyle/>
        <a:p>
          <a:endParaRPr lang="en-US" sz="1600"/>
        </a:p>
      </dgm:t>
    </dgm:pt>
    <dgm:pt modelId="{16436640-9F0B-4834-8C4E-AF187ED47CEC}" type="sibTrans" cxnId="{FC3ACF20-862D-411A-81DA-660A5A131E5B}">
      <dgm:prSet/>
      <dgm:spPr/>
      <dgm:t>
        <a:bodyPr/>
        <a:lstStyle/>
        <a:p>
          <a:endParaRPr lang="en-US" sz="1600"/>
        </a:p>
      </dgm:t>
    </dgm:pt>
    <dgm:pt modelId="{E80973BA-03CD-476D-9902-AE2BA6F5681E}">
      <dgm:prSet phldrT="[Text]" custT="1"/>
      <dgm:spPr/>
      <dgm:t>
        <a:bodyPr rIns="468000"/>
        <a:lstStyle/>
        <a:p>
          <a:r>
            <a:rPr lang="en-US" sz="1600" b="1" dirty="0" smtClean="0">
              <a:latin typeface="Arial" panose="020B0604020202020204" pitchFamily="34" charset="0"/>
              <a:cs typeface="Arial" panose="020B0604020202020204" pitchFamily="34" charset="0"/>
            </a:rPr>
            <a:t>Rights of shareholders</a:t>
          </a:r>
          <a:endParaRPr lang="en-US" sz="1600" b="1" dirty="0">
            <a:latin typeface="Arial" panose="020B0604020202020204" pitchFamily="34" charset="0"/>
            <a:cs typeface="Arial" panose="020B0604020202020204" pitchFamily="34" charset="0"/>
          </a:endParaRPr>
        </a:p>
      </dgm:t>
    </dgm:pt>
    <dgm:pt modelId="{7DB64A0B-BF1A-48F6-817F-560608A0E038}" type="parTrans" cxnId="{6111C486-462B-45BB-B1C7-AB86667DE38D}">
      <dgm:prSet/>
      <dgm:spPr/>
      <dgm:t>
        <a:bodyPr/>
        <a:lstStyle/>
        <a:p>
          <a:endParaRPr lang="en-US" sz="1600"/>
        </a:p>
      </dgm:t>
    </dgm:pt>
    <dgm:pt modelId="{6FE5B41A-A4C8-4A60-87A5-0E90ABC1E92F}" type="sibTrans" cxnId="{6111C486-462B-45BB-B1C7-AB86667DE38D}">
      <dgm:prSet/>
      <dgm:spPr/>
      <dgm:t>
        <a:bodyPr/>
        <a:lstStyle/>
        <a:p>
          <a:endParaRPr lang="en-US" sz="1600"/>
        </a:p>
      </dgm:t>
    </dgm:pt>
    <dgm:pt modelId="{B491585C-D8A0-4FEF-9E43-CFCD68B2AF9F}">
      <dgm:prSet phldrT="[Text]" custT="1"/>
      <dgm:spPr/>
      <dgm:t>
        <a:bodyPr/>
        <a:lstStyle/>
        <a:p>
          <a:r>
            <a:rPr lang="en-US" sz="1600" b="1" dirty="0" smtClean="0">
              <a:latin typeface="Arial" panose="020B0604020202020204" pitchFamily="34" charset="0"/>
              <a:cs typeface="Arial" panose="020B0604020202020204" pitchFamily="34" charset="0"/>
            </a:rPr>
            <a:t>Information publication</a:t>
          </a:r>
          <a:endParaRPr lang="en-US" sz="1600" b="1" dirty="0">
            <a:latin typeface="Arial" panose="020B0604020202020204" pitchFamily="34" charset="0"/>
            <a:cs typeface="Arial" panose="020B0604020202020204" pitchFamily="34" charset="0"/>
          </a:endParaRPr>
        </a:p>
      </dgm:t>
    </dgm:pt>
    <dgm:pt modelId="{E6664DD0-2884-4CF4-B57E-7C2868EAED93}" type="parTrans" cxnId="{A36C6106-C37A-4167-9375-7616F17F566E}">
      <dgm:prSet/>
      <dgm:spPr/>
      <dgm:t>
        <a:bodyPr/>
        <a:lstStyle/>
        <a:p>
          <a:endParaRPr lang="en-US" sz="1600"/>
        </a:p>
      </dgm:t>
    </dgm:pt>
    <dgm:pt modelId="{877F22FE-8F3A-4231-BB01-FAAE0B9777BD}" type="sibTrans" cxnId="{A36C6106-C37A-4167-9375-7616F17F566E}">
      <dgm:prSet/>
      <dgm:spPr/>
      <dgm:t>
        <a:bodyPr/>
        <a:lstStyle/>
        <a:p>
          <a:endParaRPr lang="en-US" sz="1600"/>
        </a:p>
      </dgm:t>
    </dgm:pt>
    <dgm:pt modelId="{8F876B2B-7926-44D9-B43F-151BFF8505BE}">
      <dgm:prSet phldrT="[Text]" custT="1"/>
      <dgm:spPr/>
      <dgm:t>
        <a:bodyPr lIns="288000"/>
        <a:lstStyle/>
        <a:p>
          <a:r>
            <a:rPr lang="en-US" sz="1400" b="1" dirty="0" smtClean="0">
              <a:latin typeface="Arial" panose="020B0604020202020204" pitchFamily="34" charset="0"/>
              <a:cs typeface="Arial" panose="020B0604020202020204" pitchFamily="34" charset="0"/>
            </a:rPr>
            <a:t>Composition of company management agency</a:t>
          </a:r>
          <a:endParaRPr lang="en-US" sz="1400" b="1" dirty="0">
            <a:latin typeface="Arial" panose="020B0604020202020204" pitchFamily="34" charset="0"/>
            <a:cs typeface="Arial" panose="020B0604020202020204" pitchFamily="34" charset="0"/>
          </a:endParaRPr>
        </a:p>
      </dgm:t>
    </dgm:pt>
    <dgm:pt modelId="{B646DB60-D14E-473C-8F15-2F63C83B2369}" type="parTrans" cxnId="{B54C338A-C19F-4080-A588-8ECB15D1993D}">
      <dgm:prSet/>
      <dgm:spPr/>
      <dgm:t>
        <a:bodyPr/>
        <a:lstStyle/>
        <a:p>
          <a:endParaRPr lang="en-US" sz="1600"/>
        </a:p>
      </dgm:t>
    </dgm:pt>
    <dgm:pt modelId="{87784BFA-1612-4733-9336-EBD7E4175752}" type="sibTrans" cxnId="{B54C338A-C19F-4080-A588-8ECB15D1993D}">
      <dgm:prSet/>
      <dgm:spPr/>
      <dgm:t>
        <a:bodyPr/>
        <a:lstStyle/>
        <a:p>
          <a:endParaRPr lang="en-US" sz="1600"/>
        </a:p>
      </dgm:t>
    </dgm:pt>
    <dgm:pt modelId="{4846FD78-676E-4543-BD7F-E87D1ED6C6DF}">
      <dgm:prSet phldrT="[Text]" custT="1"/>
      <dgm:spPr/>
      <dgm:t>
        <a:bodyPr/>
        <a:lstStyle/>
        <a:p>
          <a:r>
            <a:rPr lang="en-US" sz="1600" b="1" dirty="0" smtClean="0">
              <a:latin typeface="Arial" panose="020B0604020202020204" pitchFamily="34" charset="0"/>
              <a:cs typeface="Arial" panose="020B0604020202020204" pitchFamily="34" charset="0"/>
            </a:rPr>
            <a:t>Transparency in company management</a:t>
          </a:r>
          <a:endParaRPr lang="en-US" sz="1600" b="1" dirty="0">
            <a:latin typeface="Arial" panose="020B0604020202020204" pitchFamily="34" charset="0"/>
            <a:cs typeface="Arial" panose="020B0604020202020204" pitchFamily="34" charset="0"/>
          </a:endParaRPr>
        </a:p>
      </dgm:t>
    </dgm:pt>
    <dgm:pt modelId="{9B225EB8-FC8B-42DB-A190-4F613A3FFEDC}" type="parTrans" cxnId="{537CB3CE-951C-46D8-BC9C-511083026A8E}">
      <dgm:prSet/>
      <dgm:spPr/>
      <dgm:t>
        <a:bodyPr/>
        <a:lstStyle/>
        <a:p>
          <a:endParaRPr lang="en-US" sz="1600"/>
        </a:p>
      </dgm:t>
    </dgm:pt>
    <dgm:pt modelId="{BE8BC507-6F05-4552-B738-1BC34E7072EE}" type="sibTrans" cxnId="{537CB3CE-951C-46D8-BC9C-511083026A8E}">
      <dgm:prSet/>
      <dgm:spPr/>
      <dgm:t>
        <a:bodyPr/>
        <a:lstStyle/>
        <a:p>
          <a:endParaRPr lang="en-US" sz="1600"/>
        </a:p>
      </dgm:t>
    </dgm:pt>
    <dgm:pt modelId="{E4B74DD1-F4A9-4C88-8676-0332C7CD922F}" type="pres">
      <dgm:prSet presAssocID="{FF718DD4-C4F1-4455-AD71-76FB297B36FF}" presName="compositeShape" presStyleCnt="0">
        <dgm:presLayoutVars>
          <dgm:chMax val="7"/>
          <dgm:dir/>
          <dgm:resizeHandles val="exact"/>
        </dgm:presLayoutVars>
      </dgm:prSet>
      <dgm:spPr/>
    </dgm:pt>
    <dgm:pt modelId="{2439B48B-C252-4F98-9B0C-E4AAF9C87A1F}" type="pres">
      <dgm:prSet presAssocID="{FF718DD4-C4F1-4455-AD71-76FB297B36FF}" presName="wedge1" presStyleLbl="node1" presStyleIdx="0" presStyleCnt="6" custScaleX="188184" custScaleY="118216"/>
      <dgm:spPr/>
      <dgm:t>
        <a:bodyPr/>
        <a:lstStyle/>
        <a:p>
          <a:endParaRPr lang="en-US"/>
        </a:p>
      </dgm:t>
    </dgm:pt>
    <dgm:pt modelId="{044E6589-BDC5-47CC-BE49-CDD9E96A081A}" type="pres">
      <dgm:prSet presAssocID="{FF718DD4-C4F1-4455-AD71-76FB297B36FF}" presName="dummy1a" presStyleCnt="0"/>
      <dgm:spPr/>
    </dgm:pt>
    <dgm:pt modelId="{621A9433-697A-4C35-9137-10E9034196D3}" type="pres">
      <dgm:prSet presAssocID="{FF718DD4-C4F1-4455-AD71-76FB297B36FF}" presName="dummy1b" presStyleCnt="0"/>
      <dgm:spPr/>
    </dgm:pt>
    <dgm:pt modelId="{9E469A5C-DD6C-476D-8DA9-74F9130B48E9}" type="pres">
      <dgm:prSet presAssocID="{FF718DD4-C4F1-4455-AD71-76FB297B36FF}" presName="wedge1Tx" presStyleLbl="node1" presStyleIdx="0" presStyleCnt="6">
        <dgm:presLayoutVars>
          <dgm:chMax val="0"/>
          <dgm:chPref val="0"/>
          <dgm:bulletEnabled val="1"/>
        </dgm:presLayoutVars>
      </dgm:prSet>
      <dgm:spPr/>
      <dgm:t>
        <a:bodyPr/>
        <a:lstStyle/>
        <a:p>
          <a:endParaRPr lang="en-US"/>
        </a:p>
      </dgm:t>
    </dgm:pt>
    <dgm:pt modelId="{5A00224A-841F-4963-8B1F-FD90A4D17E6C}" type="pres">
      <dgm:prSet presAssocID="{FF718DD4-C4F1-4455-AD71-76FB297B36FF}" presName="wedge2" presStyleLbl="node1" presStyleIdx="1" presStyleCnt="6" custScaleX="188184" custScaleY="118216"/>
      <dgm:spPr/>
      <dgm:t>
        <a:bodyPr/>
        <a:lstStyle/>
        <a:p>
          <a:endParaRPr lang="en-US"/>
        </a:p>
      </dgm:t>
    </dgm:pt>
    <dgm:pt modelId="{A24AA9F2-6063-4501-9A45-A20B90D861A9}" type="pres">
      <dgm:prSet presAssocID="{FF718DD4-C4F1-4455-AD71-76FB297B36FF}" presName="dummy2a" presStyleCnt="0"/>
      <dgm:spPr/>
    </dgm:pt>
    <dgm:pt modelId="{25F45E82-F2AF-4CD5-954C-F8A444150F6D}" type="pres">
      <dgm:prSet presAssocID="{FF718DD4-C4F1-4455-AD71-76FB297B36FF}" presName="dummy2b" presStyleCnt="0"/>
      <dgm:spPr/>
    </dgm:pt>
    <dgm:pt modelId="{3A7EE93A-43BA-4330-A85B-003A5C3F4A50}" type="pres">
      <dgm:prSet presAssocID="{FF718DD4-C4F1-4455-AD71-76FB297B36FF}" presName="wedge2Tx" presStyleLbl="node1" presStyleIdx="1" presStyleCnt="6">
        <dgm:presLayoutVars>
          <dgm:chMax val="0"/>
          <dgm:chPref val="0"/>
          <dgm:bulletEnabled val="1"/>
        </dgm:presLayoutVars>
      </dgm:prSet>
      <dgm:spPr/>
      <dgm:t>
        <a:bodyPr/>
        <a:lstStyle/>
        <a:p>
          <a:endParaRPr lang="en-US"/>
        </a:p>
      </dgm:t>
    </dgm:pt>
    <dgm:pt modelId="{644909C3-9D5D-47CF-B583-7DC4CF6244A9}" type="pres">
      <dgm:prSet presAssocID="{FF718DD4-C4F1-4455-AD71-76FB297B36FF}" presName="wedge3" presStyleLbl="node1" presStyleIdx="2" presStyleCnt="6" custScaleX="188184" custScaleY="118216"/>
      <dgm:spPr/>
      <dgm:t>
        <a:bodyPr/>
        <a:lstStyle/>
        <a:p>
          <a:endParaRPr lang="en-US"/>
        </a:p>
      </dgm:t>
    </dgm:pt>
    <dgm:pt modelId="{B7ED8EDA-482E-4EB5-9F3E-4BA030D833F8}" type="pres">
      <dgm:prSet presAssocID="{FF718DD4-C4F1-4455-AD71-76FB297B36FF}" presName="dummy3a" presStyleCnt="0"/>
      <dgm:spPr/>
    </dgm:pt>
    <dgm:pt modelId="{785FE5FF-81D3-406D-A6BB-F4D239DC3532}" type="pres">
      <dgm:prSet presAssocID="{FF718DD4-C4F1-4455-AD71-76FB297B36FF}" presName="dummy3b" presStyleCnt="0"/>
      <dgm:spPr/>
    </dgm:pt>
    <dgm:pt modelId="{CE478390-52AA-42B6-B3DE-FBC842CB7EDB}" type="pres">
      <dgm:prSet presAssocID="{FF718DD4-C4F1-4455-AD71-76FB297B36FF}" presName="wedge3Tx" presStyleLbl="node1" presStyleIdx="2" presStyleCnt="6">
        <dgm:presLayoutVars>
          <dgm:chMax val="0"/>
          <dgm:chPref val="0"/>
          <dgm:bulletEnabled val="1"/>
        </dgm:presLayoutVars>
      </dgm:prSet>
      <dgm:spPr/>
      <dgm:t>
        <a:bodyPr/>
        <a:lstStyle/>
        <a:p>
          <a:endParaRPr lang="en-US"/>
        </a:p>
      </dgm:t>
    </dgm:pt>
    <dgm:pt modelId="{C247B725-BA40-4A93-A729-42F299434838}" type="pres">
      <dgm:prSet presAssocID="{FF718DD4-C4F1-4455-AD71-76FB297B36FF}" presName="wedge4" presStyleLbl="node1" presStyleIdx="3" presStyleCnt="6" custScaleX="188184" custScaleY="118216"/>
      <dgm:spPr/>
      <dgm:t>
        <a:bodyPr/>
        <a:lstStyle/>
        <a:p>
          <a:endParaRPr lang="en-US"/>
        </a:p>
      </dgm:t>
    </dgm:pt>
    <dgm:pt modelId="{640AA812-6856-4799-8EE2-054B68632392}" type="pres">
      <dgm:prSet presAssocID="{FF718DD4-C4F1-4455-AD71-76FB297B36FF}" presName="dummy4a" presStyleCnt="0"/>
      <dgm:spPr/>
    </dgm:pt>
    <dgm:pt modelId="{664EA43F-2EB6-40A1-AD9C-9B710AFB6D3B}" type="pres">
      <dgm:prSet presAssocID="{FF718DD4-C4F1-4455-AD71-76FB297B36FF}" presName="dummy4b" presStyleCnt="0"/>
      <dgm:spPr/>
    </dgm:pt>
    <dgm:pt modelId="{AD57BBD3-2D5B-4B6D-ACF4-3D564CFE4E20}" type="pres">
      <dgm:prSet presAssocID="{FF718DD4-C4F1-4455-AD71-76FB297B36FF}" presName="wedge4Tx" presStyleLbl="node1" presStyleIdx="3" presStyleCnt="6">
        <dgm:presLayoutVars>
          <dgm:chMax val="0"/>
          <dgm:chPref val="0"/>
          <dgm:bulletEnabled val="1"/>
        </dgm:presLayoutVars>
      </dgm:prSet>
      <dgm:spPr/>
      <dgm:t>
        <a:bodyPr/>
        <a:lstStyle/>
        <a:p>
          <a:endParaRPr lang="en-US"/>
        </a:p>
      </dgm:t>
    </dgm:pt>
    <dgm:pt modelId="{289B58C4-9017-486C-AE59-3577FE2CF9E0}" type="pres">
      <dgm:prSet presAssocID="{FF718DD4-C4F1-4455-AD71-76FB297B36FF}" presName="wedge5" presStyleLbl="node1" presStyleIdx="4" presStyleCnt="6" custScaleX="188184" custScaleY="118216"/>
      <dgm:spPr/>
      <dgm:t>
        <a:bodyPr/>
        <a:lstStyle/>
        <a:p>
          <a:endParaRPr lang="en-US"/>
        </a:p>
      </dgm:t>
    </dgm:pt>
    <dgm:pt modelId="{C168C9C4-BD2A-43AC-AC6D-E05221091778}" type="pres">
      <dgm:prSet presAssocID="{FF718DD4-C4F1-4455-AD71-76FB297B36FF}" presName="dummy5a" presStyleCnt="0"/>
      <dgm:spPr/>
    </dgm:pt>
    <dgm:pt modelId="{36F21BBF-2BAE-4D96-B411-1AF59FA140E2}" type="pres">
      <dgm:prSet presAssocID="{FF718DD4-C4F1-4455-AD71-76FB297B36FF}" presName="dummy5b" presStyleCnt="0"/>
      <dgm:spPr/>
    </dgm:pt>
    <dgm:pt modelId="{8195DD1B-14DE-4ADB-B2DB-CB8C6B66EC95}" type="pres">
      <dgm:prSet presAssocID="{FF718DD4-C4F1-4455-AD71-76FB297B36FF}" presName="wedge5Tx" presStyleLbl="node1" presStyleIdx="4" presStyleCnt="6">
        <dgm:presLayoutVars>
          <dgm:chMax val="0"/>
          <dgm:chPref val="0"/>
          <dgm:bulletEnabled val="1"/>
        </dgm:presLayoutVars>
      </dgm:prSet>
      <dgm:spPr/>
      <dgm:t>
        <a:bodyPr/>
        <a:lstStyle/>
        <a:p>
          <a:endParaRPr lang="en-US"/>
        </a:p>
      </dgm:t>
    </dgm:pt>
    <dgm:pt modelId="{C5EC46F3-79D7-4B31-8435-7CC0ED00D09C}" type="pres">
      <dgm:prSet presAssocID="{FF718DD4-C4F1-4455-AD71-76FB297B36FF}" presName="wedge6" presStyleLbl="node1" presStyleIdx="5" presStyleCnt="6" custScaleX="188184" custScaleY="118216"/>
      <dgm:spPr/>
      <dgm:t>
        <a:bodyPr/>
        <a:lstStyle/>
        <a:p>
          <a:endParaRPr lang="en-US"/>
        </a:p>
      </dgm:t>
    </dgm:pt>
    <dgm:pt modelId="{411DF336-BC3E-4A4A-A71C-FECC1FEFA90B}" type="pres">
      <dgm:prSet presAssocID="{FF718DD4-C4F1-4455-AD71-76FB297B36FF}" presName="dummy6a" presStyleCnt="0"/>
      <dgm:spPr/>
    </dgm:pt>
    <dgm:pt modelId="{08613ACC-5E8A-4258-9E9B-E211CCAD3D90}" type="pres">
      <dgm:prSet presAssocID="{FF718DD4-C4F1-4455-AD71-76FB297B36FF}" presName="dummy6b" presStyleCnt="0"/>
      <dgm:spPr/>
    </dgm:pt>
    <dgm:pt modelId="{67129601-C702-49E3-B383-253606246D27}" type="pres">
      <dgm:prSet presAssocID="{FF718DD4-C4F1-4455-AD71-76FB297B36FF}" presName="wedge6Tx" presStyleLbl="node1" presStyleIdx="5" presStyleCnt="6">
        <dgm:presLayoutVars>
          <dgm:chMax val="0"/>
          <dgm:chPref val="0"/>
          <dgm:bulletEnabled val="1"/>
        </dgm:presLayoutVars>
      </dgm:prSet>
      <dgm:spPr/>
      <dgm:t>
        <a:bodyPr/>
        <a:lstStyle/>
        <a:p>
          <a:endParaRPr lang="en-US"/>
        </a:p>
      </dgm:t>
    </dgm:pt>
    <dgm:pt modelId="{32867B8C-A53C-4815-B852-4C06C96ECF41}" type="pres">
      <dgm:prSet presAssocID="{CA1C83E0-868A-4319-A9EE-B70246DB52D9}" presName="arrowWedge1" presStyleLbl="fgSibTrans2D1" presStyleIdx="0" presStyleCnt="6" custScaleX="188184" custScaleY="118216"/>
      <dgm:spPr/>
    </dgm:pt>
    <dgm:pt modelId="{224DD04F-B6D7-458E-A86D-63C68C27E40D}" type="pres">
      <dgm:prSet presAssocID="{16436640-9F0B-4834-8C4E-AF187ED47CEC}" presName="arrowWedge2" presStyleLbl="fgSibTrans2D1" presStyleIdx="1" presStyleCnt="6" custScaleX="188184" custScaleY="118216"/>
      <dgm:spPr/>
    </dgm:pt>
    <dgm:pt modelId="{4FA631D9-F2B3-46F8-A908-A47BFA73C676}" type="pres">
      <dgm:prSet presAssocID="{6FE5B41A-A4C8-4A60-87A5-0E90ABC1E92F}" presName="arrowWedge3" presStyleLbl="fgSibTrans2D1" presStyleIdx="2" presStyleCnt="6" custScaleX="188184" custScaleY="118216"/>
      <dgm:spPr/>
    </dgm:pt>
    <dgm:pt modelId="{1C5BE718-16E1-424C-A4C3-2091B1E29427}" type="pres">
      <dgm:prSet presAssocID="{87784BFA-1612-4733-9336-EBD7E4175752}" presName="arrowWedge4" presStyleLbl="fgSibTrans2D1" presStyleIdx="3" presStyleCnt="6" custScaleX="188184" custScaleY="118216"/>
      <dgm:spPr/>
    </dgm:pt>
    <dgm:pt modelId="{8A84E1B5-86E1-43CA-9D21-72C2252FCBF4}" type="pres">
      <dgm:prSet presAssocID="{BE8BC507-6F05-4552-B738-1BC34E7072EE}" presName="arrowWedge5" presStyleLbl="fgSibTrans2D1" presStyleIdx="4" presStyleCnt="6" custScaleX="188184" custScaleY="118216"/>
      <dgm:spPr/>
    </dgm:pt>
    <dgm:pt modelId="{587697D3-C2F6-4821-82F0-1D78E1073354}" type="pres">
      <dgm:prSet presAssocID="{877F22FE-8F3A-4231-BB01-FAAE0B9777BD}" presName="arrowWedge6" presStyleLbl="fgSibTrans2D1" presStyleIdx="5" presStyleCnt="6" custScaleX="188184" custScaleY="118216"/>
      <dgm:spPr/>
    </dgm:pt>
  </dgm:ptLst>
  <dgm:cxnLst>
    <dgm:cxn modelId="{FC3ACF20-862D-411A-81DA-660A5A131E5B}" srcId="{FF718DD4-C4F1-4455-AD71-76FB297B36FF}" destId="{27FD8961-FC03-4E70-A967-706F5F73AAFC}" srcOrd="1" destOrd="0" parTransId="{EBAD600C-B99D-4D4B-ADE1-7061A0A8204C}" sibTransId="{16436640-9F0B-4834-8C4E-AF187ED47CEC}"/>
    <dgm:cxn modelId="{B0AFEECE-1654-4252-A0AE-01C9C9FD8A93}" type="presOf" srcId="{8F876B2B-7926-44D9-B43F-151BFF8505BE}" destId="{AD57BBD3-2D5B-4B6D-ACF4-3D564CFE4E20}" srcOrd="1" destOrd="0" presId="urn:microsoft.com/office/officeart/2005/8/layout/cycle8"/>
    <dgm:cxn modelId="{BBECC362-4D6A-4677-BABF-C8560D48B084}" type="presOf" srcId="{27FD8961-FC03-4E70-A967-706F5F73AAFC}" destId="{5A00224A-841F-4963-8B1F-FD90A4D17E6C}" srcOrd="0" destOrd="0" presId="urn:microsoft.com/office/officeart/2005/8/layout/cycle8"/>
    <dgm:cxn modelId="{8369B749-C943-4F54-9241-7861276D36EA}" type="presOf" srcId="{B491585C-D8A0-4FEF-9E43-CFCD68B2AF9F}" destId="{C5EC46F3-79D7-4B31-8435-7CC0ED00D09C}" srcOrd="0" destOrd="0" presId="urn:microsoft.com/office/officeart/2005/8/layout/cycle8"/>
    <dgm:cxn modelId="{537CB3CE-951C-46D8-BC9C-511083026A8E}" srcId="{FF718DD4-C4F1-4455-AD71-76FB297B36FF}" destId="{4846FD78-676E-4543-BD7F-E87D1ED6C6DF}" srcOrd="4" destOrd="0" parTransId="{9B225EB8-FC8B-42DB-A190-4F613A3FFEDC}" sibTransId="{BE8BC507-6F05-4552-B738-1BC34E7072EE}"/>
    <dgm:cxn modelId="{A49030A2-2F2F-4C55-90A0-3AD570F91BA5}" type="presOf" srcId="{4AF7D14C-C126-4CAC-B754-A7B80F47FF86}" destId="{2439B48B-C252-4F98-9B0C-E4AAF9C87A1F}" srcOrd="0" destOrd="0" presId="urn:microsoft.com/office/officeart/2005/8/layout/cycle8"/>
    <dgm:cxn modelId="{CF69582B-08E6-4BE8-B5AD-77D043056327}" type="presOf" srcId="{FF718DD4-C4F1-4455-AD71-76FB297B36FF}" destId="{E4B74DD1-F4A9-4C88-8676-0332C7CD922F}" srcOrd="0" destOrd="0" presId="urn:microsoft.com/office/officeart/2005/8/layout/cycle8"/>
    <dgm:cxn modelId="{A36C6106-C37A-4167-9375-7616F17F566E}" srcId="{FF718DD4-C4F1-4455-AD71-76FB297B36FF}" destId="{B491585C-D8A0-4FEF-9E43-CFCD68B2AF9F}" srcOrd="5" destOrd="0" parTransId="{E6664DD0-2884-4CF4-B57E-7C2868EAED93}" sibTransId="{877F22FE-8F3A-4231-BB01-FAAE0B9777BD}"/>
    <dgm:cxn modelId="{6111C486-462B-45BB-B1C7-AB86667DE38D}" srcId="{FF718DD4-C4F1-4455-AD71-76FB297B36FF}" destId="{E80973BA-03CD-476D-9902-AE2BA6F5681E}" srcOrd="2" destOrd="0" parTransId="{7DB64A0B-BF1A-48F6-817F-560608A0E038}" sibTransId="{6FE5B41A-A4C8-4A60-87A5-0E90ABC1E92F}"/>
    <dgm:cxn modelId="{6F9F6E28-A713-460C-8F6B-8B7C7396B375}" type="presOf" srcId="{27FD8961-FC03-4E70-A967-706F5F73AAFC}" destId="{3A7EE93A-43BA-4330-A85B-003A5C3F4A50}" srcOrd="1" destOrd="0" presId="urn:microsoft.com/office/officeart/2005/8/layout/cycle8"/>
    <dgm:cxn modelId="{94AB235C-60D4-4A39-B284-7562201AB227}" type="presOf" srcId="{4AF7D14C-C126-4CAC-B754-A7B80F47FF86}" destId="{9E469A5C-DD6C-476D-8DA9-74F9130B48E9}" srcOrd="1" destOrd="0" presId="urn:microsoft.com/office/officeart/2005/8/layout/cycle8"/>
    <dgm:cxn modelId="{789969FC-DDA2-4527-9AE0-8B0A1B0F63EA}" srcId="{FF718DD4-C4F1-4455-AD71-76FB297B36FF}" destId="{4AF7D14C-C126-4CAC-B754-A7B80F47FF86}" srcOrd="0" destOrd="0" parTransId="{9BEF021F-8A49-464F-9EF2-EBF20E58D68D}" sibTransId="{CA1C83E0-868A-4319-A9EE-B70246DB52D9}"/>
    <dgm:cxn modelId="{721A8087-11A0-41E3-8715-95BC02C7510A}" type="presOf" srcId="{E80973BA-03CD-476D-9902-AE2BA6F5681E}" destId="{CE478390-52AA-42B6-B3DE-FBC842CB7EDB}" srcOrd="1" destOrd="0" presId="urn:microsoft.com/office/officeart/2005/8/layout/cycle8"/>
    <dgm:cxn modelId="{DDD37A60-9DCB-4943-8F76-92486EB46375}" type="presOf" srcId="{B491585C-D8A0-4FEF-9E43-CFCD68B2AF9F}" destId="{67129601-C702-49E3-B383-253606246D27}" srcOrd="1" destOrd="0" presId="urn:microsoft.com/office/officeart/2005/8/layout/cycle8"/>
    <dgm:cxn modelId="{41302862-DBC6-4343-B99F-C34A52FB59A9}" type="presOf" srcId="{4846FD78-676E-4543-BD7F-E87D1ED6C6DF}" destId="{8195DD1B-14DE-4ADB-B2DB-CB8C6B66EC95}" srcOrd="1" destOrd="0" presId="urn:microsoft.com/office/officeart/2005/8/layout/cycle8"/>
    <dgm:cxn modelId="{247ED9BD-F8AB-4921-B6D9-520C949466B3}" type="presOf" srcId="{8F876B2B-7926-44D9-B43F-151BFF8505BE}" destId="{C247B725-BA40-4A93-A729-42F299434838}" srcOrd="0" destOrd="0" presId="urn:microsoft.com/office/officeart/2005/8/layout/cycle8"/>
    <dgm:cxn modelId="{B54C338A-C19F-4080-A588-8ECB15D1993D}" srcId="{FF718DD4-C4F1-4455-AD71-76FB297B36FF}" destId="{8F876B2B-7926-44D9-B43F-151BFF8505BE}" srcOrd="3" destOrd="0" parTransId="{B646DB60-D14E-473C-8F15-2F63C83B2369}" sibTransId="{87784BFA-1612-4733-9336-EBD7E4175752}"/>
    <dgm:cxn modelId="{7DD925E8-36AA-4CC2-86DA-ABFE2BB0AFF4}" type="presOf" srcId="{E80973BA-03CD-476D-9902-AE2BA6F5681E}" destId="{644909C3-9D5D-47CF-B583-7DC4CF6244A9}" srcOrd="0" destOrd="0" presId="urn:microsoft.com/office/officeart/2005/8/layout/cycle8"/>
    <dgm:cxn modelId="{DACCFD4A-EB14-44E8-8E55-92AA00DC863D}" type="presOf" srcId="{4846FD78-676E-4543-BD7F-E87D1ED6C6DF}" destId="{289B58C4-9017-486C-AE59-3577FE2CF9E0}" srcOrd="0" destOrd="0" presId="urn:microsoft.com/office/officeart/2005/8/layout/cycle8"/>
    <dgm:cxn modelId="{3079D8EF-9941-41A6-BCAF-2997CAC1B903}" type="presParOf" srcId="{E4B74DD1-F4A9-4C88-8676-0332C7CD922F}" destId="{2439B48B-C252-4F98-9B0C-E4AAF9C87A1F}" srcOrd="0" destOrd="0" presId="urn:microsoft.com/office/officeart/2005/8/layout/cycle8"/>
    <dgm:cxn modelId="{9F7707E1-BE9E-449F-8291-9602488EB2B4}" type="presParOf" srcId="{E4B74DD1-F4A9-4C88-8676-0332C7CD922F}" destId="{044E6589-BDC5-47CC-BE49-CDD9E96A081A}" srcOrd="1" destOrd="0" presId="urn:microsoft.com/office/officeart/2005/8/layout/cycle8"/>
    <dgm:cxn modelId="{FA5C081D-7FF2-48DF-9DD7-C4431DA834F4}" type="presParOf" srcId="{E4B74DD1-F4A9-4C88-8676-0332C7CD922F}" destId="{621A9433-697A-4C35-9137-10E9034196D3}" srcOrd="2" destOrd="0" presId="urn:microsoft.com/office/officeart/2005/8/layout/cycle8"/>
    <dgm:cxn modelId="{2D9F8C53-B314-49F5-815A-DAB4CCCBF77E}" type="presParOf" srcId="{E4B74DD1-F4A9-4C88-8676-0332C7CD922F}" destId="{9E469A5C-DD6C-476D-8DA9-74F9130B48E9}" srcOrd="3" destOrd="0" presId="urn:microsoft.com/office/officeart/2005/8/layout/cycle8"/>
    <dgm:cxn modelId="{F1F34DDA-E0A2-4083-9BA8-8C27BE36519E}" type="presParOf" srcId="{E4B74DD1-F4A9-4C88-8676-0332C7CD922F}" destId="{5A00224A-841F-4963-8B1F-FD90A4D17E6C}" srcOrd="4" destOrd="0" presId="urn:microsoft.com/office/officeart/2005/8/layout/cycle8"/>
    <dgm:cxn modelId="{1BF74032-FC09-4882-80F3-D75CCB6C14BC}" type="presParOf" srcId="{E4B74DD1-F4A9-4C88-8676-0332C7CD922F}" destId="{A24AA9F2-6063-4501-9A45-A20B90D861A9}" srcOrd="5" destOrd="0" presId="urn:microsoft.com/office/officeart/2005/8/layout/cycle8"/>
    <dgm:cxn modelId="{F796DAF9-E3A7-463F-AE21-A1A1647D269E}" type="presParOf" srcId="{E4B74DD1-F4A9-4C88-8676-0332C7CD922F}" destId="{25F45E82-F2AF-4CD5-954C-F8A444150F6D}" srcOrd="6" destOrd="0" presId="urn:microsoft.com/office/officeart/2005/8/layout/cycle8"/>
    <dgm:cxn modelId="{EB8A3C6F-AE3B-451D-A410-342C0B0CF023}" type="presParOf" srcId="{E4B74DD1-F4A9-4C88-8676-0332C7CD922F}" destId="{3A7EE93A-43BA-4330-A85B-003A5C3F4A50}" srcOrd="7" destOrd="0" presId="urn:microsoft.com/office/officeart/2005/8/layout/cycle8"/>
    <dgm:cxn modelId="{25F69EF4-0989-4F03-9C56-4A26F71B7947}" type="presParOf" srcId="{E4B74DD1-F4A9-4C88-8676-0332C7CD922F}" destId="{644909C3-9D5D-47CF-B583-7DC4CF6244A9}" srcOrd="8" destOrd="0" presId="urn:microsoft.com/office/officeart/2005/8/layout/cycle8"/>
    <dgm:cxn modelId="{C7EFAE54-7CCE-49AE-B776-CA34D909C305}" type="presParOf" srcId="{E4B74DD1-F4A9-4C88-8676-0332C7CD922F}" destId="{B7ED8EDA-482E-4EB5-9F3E-4BA030D833F8}" srcOrd="9" destOrd="0" presId="urn:microsoft.com/office/officeart/2005/8/layout/cycle8"/>
    <dgm:cxn modelId="{3C251FF5-D29F-42B3-9D63-FF4B26DF00C9}" type="presParOf" srcId="{E4B74DD1-F4A9-4C88-8676-0332C7CD922F}" destId="{785FE5FF-81D3-406D-A6BB-F4D239DC3532}" srcOrd="10" destOrd="0" presId="urn:microsoft.com/office/officeart/2005/8/layout/cycle8"/>
    <dgm:cxn modelId="{8F28D253-E8F1-44F0-8ADB-E661956DCA04}" type="presParOf" srcId="{E4B74DD1-F4A9-4C88-8676-0332C7CD922F}" destId="{CE478390-52AA-42B6-B3DE-FBC842CB7EDB}" srcOrd="11" destOrd="0" presId="urn:microsoft.com/office/officeart/2005/8/layout/cycle8"/>
    <dgm:cxn modelId="{2C708A75-1264-4EDD-B6D7-65624541DB63}" type="presParOf" srcId="{E4B74DD1-F4A9-4C88-8676-0332C7CD922F}" destId="{C247B725-BA40-4A93-A729-42F299434838}" srcOrd="12" destOrd="0" presId="urn:microsoft.com/office/officeart/2005/8/layout/cycle8"/>
    <dgm:cxn modelId="{F3485CB3-3863-4228-9C1D-62EC44578882}" type="presParOf" srcId="{E4B74DD1-F4A9-4C88-8676-0332C7CD922F}" destId="{640AA812-6856-4799-8EE2-054B68632392}" srcOrd="13" destOrd="0" presId="urn:microsoft.com/office/officeart/2005/8/layout/cycle8"/>
    <dgm:cxn modelId="{76E64865-2813-4C9A-BE27-A69B51D4732D}" type="presParOf" srcId="{E4B74DD1-F4A9-4C88-8676-0332C7CD922F}" destId="{664EA43F-2EB6-40A1-AD9C-9B710AFB6D3B}" srcOrd="14" destOrd="0" presId="urn:microsoft.com/office/officeart/2005/8/layout/cycle8"/>
    <dgm:cxn modelId="{E8E0A9B9-0B78-4439-836F-3DF207A334E0}" type="presParOf" srcId="{E4B74DD1-F4A9-4C88-8676-0332C7CD922F}" destId="{AD57BBD3-2D5B-4B6D-ACF4-3D564CFE4E20}" srcOrd="15" destOrd="0" presId="urn:microsoft.com/office/officeart/2005/8/layout/cycle8"/>
    <dgm:cxn modelId="{CC352609-4566-4145-B2F6-3ECD5235AD22}" type="presParOf" srcId="{E4B74DD1-F4A9-4C88-8676-0332C7CD922F}" destId="{289B58C4-9017-486C-AE59-3577FE2CF9E0}" srcOrd="16" destOrd="0" presId="urn:microsoft.com/office/officeart/2005/8/layout/cycle8"/>
    <dgm:cxn modelId="{FA842A2B-3F71-4E10-B5A4-2F7AEB4204A6}" type="presParOf" srcId="{E4B74DD1-F4A9-4C88-8676-0332C7CD922F}" destId="{C168C9C4-BD2A-43AC-AC6D-E05221091778}" srcOrd="17" destOrd="0" presId="urn:microsoft.com/office/officeart/2005/8/layout/cycle8"/>
    <dgm:cxn modelId="{200301B5-D389-42D8-93F9-FD1928A42593}" type="presParOf" srcId="{E4B74DD1-F4A9-4C88-8676-0332C7CD922F}" destId="{36F21BBF-2BAE-4D96-B411-1AF59FA140E2}" srcOrd="18" destOrd="0" presId="urn:microsoft.com/office/officeart/2005/8/layout/cycle8"/>
    <dgm:cxn modelId="{FAF485F2-4588-4B46-ADE7-370BB90D919F}" type="presParOf" srcId="{E4B74DD1-F4A9-4C88-8676-0332C7CD922F}" destId="{8195DD1B-14DE-4ADB-B2DB-CB8C6B66EC95}" srcOrd="19" destOrd="0" presId="urn:microsoft.com/office/officeart/2005/8/layout/cycle8"/>
    <dgm:cxn modelId="{615EEE5C-F6D6-4C37-AF9F-87C708F0C4A8}" type="presParOf" srcId="{E4B74DD1-F4A9-4C88-8676-0332C7CD922F}" destId="{C5EC46F3-79D7-4B31-8435-7CC0ED00D09C}" srcOrd="20" destOrd="0" presId="urn:microsoft.com/office/officeart/2005/8/layout/cycle8"/>
    <dgm:cxn modelId="{B77978BA-8B3A-48D5-BE88-4067A9827FE4}" type="presParOf" srcId="{E4B74DD1-F4A9-4C88-8676-0332C7CD922F}" destId="{411DF336-BC3E-4A4A-A71C-FECC1FEFA90B}" srcOrd="21" destOrd="0" presId="urn:microsoft.com/office/officeart/2005/8/layout/cycle8"/>
    <dgm:cxn modelId="{EAC6C28A-04FF-4F7B-8B9A-53A85B79C020}" type="presParOf" srcId="{E4B74DD1-F4A9-4C88-8676-0332C7CD922F}" destId="{08613ACC-5E8A-4258-9E9B-E211CCAD3D90}" srcOrd="22" destOrd="0" presId="urn:microsoft.com/office/officeart/2005/8/layout/cycle8"/>
    <dgm:cxn modelId="{07FC4242-27AA-45F1-BF1C-10B10D6CD3B2}" type="presParOf" srcId="{E4B74DD1-F4A9-4C88-8676-0332C7CD922F}" destId="{67129601-C702-49E3-B383-253606246D27}" srcOrd="23" destOrd="0" presId="urn:microsoft.com/office/officeart/2005/8/layout/cycle8"/>
    <dgm:cxn modelId="{D02EB404-79DD-4A16-AFD2-7BAA1EE346AB}" type="presParOf" srcId="{E4B74DD1-F4A9-4C88-8676-0332C7CD922F}" destId="{32867B8C-A53C-4815-B852-4C06C96ECF41}" srcOrd="24" destOrd="0" presId="urn:microsoft.com/office/officeart/2005/8/layout/cycle8"/>
    <dgm:cxn modelId="{6B5AA964-F03C-471B-AB83-F15E7D6291AD}" type="presParOf" srcId="{E4B74DD1-F4A9-4C88-8676-0332C7CD922F}" destId="{224DD04F-B6D7-458E-A86D-63C68C27E40D}" srcOrd="25" destOrd="0" presId="urn:microsoft.com/office/officeart/2005/8/layout/cycle8"/>
    <dgm:cxn modelId="{ED1BF810-E9CF-4397-BBEC-31CCB6A1BBAA}" type="presParOf" srcId="{E4B74DD1-F4A9-4C88-8676-0332C7CD922F}" destId="{4FA631D9-F2B3-46F8-A908-A47BFA73C676}" srcOrd="26" destOrd="0" presId="urn:microsoft.com/office/officeart/2005/8/layout/cycle8"/>
    <dgm:cxn modelId="{0D34EBA4-C3F6-4734-BD90-86BC8BA6EF05}" type="presParOf" srcId="{E4B74DD1-F4A9-4C88-8676-0332C7CD922F}" destId="{1C5BE718-16E1-424C-A4C3-2091B1E29427}" srcOrd="27" destOrd="0" presId="urn:microsoft.com/office/officeart/2005/8/layout/cycle8"/>
    <dgm:cxn modelId="{FBB20D00-F820-48CE-ADBF-9FAED5E78BC8}" type="presParOf" srcId="{E4B74DD1-F4A9-4C88-8676-0332C7CD922F}" destId="{8A84E1B5-86E1-43CA-9D21-72C2252FCBF4}" srcOrd="28" destOrd="0" presId="urn:microsoft.com/office/officeart/2005/8/layout/cycle8"/>
    <dgm:cxn modelId="{40589407-B223-43B0-B366-FB7FF8617499}" type="presParOf" srcId="{E4B74DD1-F4A9-4C88-8676-0332C7CD922F}" destId="{587697D3-C2F6-4821-82F0-1D78E1073354}" srcOrd="29"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10.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1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2E393986-6A61-4C68-8E89-3AEB10686992}" type="datetimeFigureOut">
              <a:rPr lang="en-US"/>
              <a:pPr>
                <a:defRPr/>
              </a:pPr>
              <a:t>7/26/17</a:t>
            </a:fld>
            <a:endParaRPr lang="en-US" dirty="0"/>
          </a:p>
        </p:txBody>
      </p:sp>
      <p:sp>
        <p:nvSpPr>
          <p:cNvPr id="4" name="Slide Image Placeholder 3"/>
          <p:cNvSpPr>
            <a:spLocks noGrp="1" noRot="1" noChangeAspect="1"/>
          </p:cNvSpPr>
          <p:nvPr>
            <p:ph type="sldImg" idx="2"/>
          </p:nvPr>
        </p:nvSpPr>
        <p:spPr>
          <a:xfrm>
            <a:off x="406400" y="685800"/>
            <a:ext cx="60452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0A90F077-F861-44CC-BFCE-5F51A418B013}" type="slidenum">
              <a:rPr lang="en-US"/>
              <a:pPr>
                <a:defRPr/>
              </a:pPr>
              <a:t>‹#›</a:t>
            </a:fld>
            <a:endParaRPr lang="en-US" dirty="0"/>
          </a:p>
        </p:txBody>
      </p:sp>
    </p:spTree>
    <p:extLst>
      <p:ext uri="{BB962C8B-B14F-4D97-AF65-F5344CB8AC3E}">
        <p14:creationId xmlns:p14="http://schemas.microsoft.com/office/powerpoint/2010/main" val="21064644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a:xfrm>
            <a:off x="406400" y="685800"/>
            <a:ext cx="6045200" cy="3429000"/>
          </a:xfrm>
        </p:spPr>
      </p:sp>
      <p:sp>
        <p:nvSpPr>
          <p:cNvPr id="3" name="Chỗ dành sẵn cho Ghi chú 2"/>
          <p:cNvSpPr>
            <a:spLocks noGrp="1"/>
          </p:cNvSpPr>
          <p:nvPr>
            <p:ph type="body" idx="1"/>
          </p:nvPr>
        </p:nvSpPr>
        <p:spPr/>
        <p:txBody>
          <a:bodyPr/>
          <a:lstStyle/>
          <a:p>
            <a:endParaRPr lang="en-AU" dirty="0"/>
          </a:p>
        </p:txBody>
      </p:sp>
      <p:sp>
        <p:nvSpPr>
          <p:cNvPr id="4" name="Chỗ dành sẵn cho Số hiệu Bản chiếu 3"/>
          <p:cNvSpPr>
            <a:spLocks noGrp="1"/>
          </p:cNvSpPr>
          <p:nvPr>
            <p:ph type="sldNum" sz="quarter" idx="10"/>
          </p:nvPr>
        </p:nvSpPr>
        <p:spPr/>
        <p:txBody>
          <a:bodyPr/>
          <a:lstStyle/>
          <a:p>
            <a:fld id="{824A558B-E4E9-A94A-B9C1-029E46A76ABA}" type="slidenum">
              <a:rPr lang="en-US" smtClean="0"/>
              <a:pPr/>
              <a:t>1</a:t>
            </a:fld>
            <a:endParaRPr lang="en-US" dirty="0"/>
          </a:p>
        </p:txBody>
      </p:sp>
    </p:spTree>
    <p:extLst>
      <p:ext uri="{BB962C8B-B14F-4D97-AF65-F5344CB8AC3E}">
        <p14:creationId xmlns:p14="http://schemas.microsoft.com/office/powerpoint/2010/main" val="14889995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85800"/>
            <a:ext cx="60452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C42E6B7-D65E-4349-857D-D9FF5D3D03D5}" type="slidenum">
              <a:rPr lang="en-US" smtClean="0"/>
              <a:pPr>
                <a:defRPr/>
              </a:pPr>
              <a:t>5</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85800"/>
            <a:ext cx="6045200" cy="3429000"/>
          </a:xfrm>
        </p:spPr>
      </p:sp>
      <p:sp>
        <p:nvSpPr>
          <p:cNvPr id="3" name="Notes Placeholder 2"/>
          <p:cNvSpPr>
            <a:spLocks noGrp="1"/>
          </p:cNvSpPr>
          <p:nvPr>
            <p:ph type="body" idx="1"/>
          </p:nvPr>
        </p:nvSpPr>
        <p:spPr/>
        <p:txBody>
          <a:bodyPr>
            <a:normAutofit/>
          </a:bodyPr>
          <a:lstStyle/>
          <a:p>
            <a:r>
              <a:rPr lang="en-US" dirty="0" smtClean="0"/>
              <a:t>Business registration information is only for the purpose of statistics</a:t>
            </a:r>
            <a:endParaRPr lang="en-US" dirty="0"/>
          </a:p>
        </p:txBody>
      </p:sp>
      <p:sp>
        <p:nvSpPr>
          <p:cNvPr id="4" name="Slide Number Placeholder 3"/>
          <p:cNvSpPr>
            <a:spLocks noGrp="1"/>
          </p:cNvSpPr>
          <p:nvPr>
            <p:ph type="sldNum" sz="quarter" idx="10"/>
          </p:nvPr>
        </p:nvSpPr>
        <p:spPr/>
        <p:txBody>
          <a:bodyPr/>
          <a:lstStyle/>
          <a:p>
            <a:pPr>
              <a:defRPr/>
            </a:pPr>
            <a:fld id="{0A90F077-F861-44CC-BFCE-5F51A418B013}" type="slidenum">
              <a:rPr lang="en-US" smtClean="0"/>
              <a:pPr>
                <a:defRPr/>
              </a:pPr>
              <a:t>8</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85800"/>
            <a:ext cx="60452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C42E6B7-D65E-4349-857D-D9FF5D3D03D5}" type="slidenum">
              <a:rPr lang="en-US" smtClean="0"/>
              <a:pPr>
                <a:defRPr/>
              </a:pPr>
              <a:t>14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85800"/>
            <a:ext cx="6045200" cy="3429000"/>
          </a:xfrm>
        </p:spPr>
      </p:sp>
      <p:sp>
        <p:nvSpPr>
          <p:cNvPr id="3" name="Notes Placeholder 2"/>
          <p:cNvSpPr>
            <a:spLocks noGrp="1"/>
          </p:cNvSpPr>
          <p:nvPr>
            <p:ph type="body" idx="1"/>
          </p:nvPr>
        </p:nvSpPr>
        <p:spPr/>
        <p:txBody>
          <a:bodyPr/>
          <a:lstStyle/>
          <a:p>
            <a:endParaRPr lang="vi-VN" dirty="0"/>
          </a:p>
        </p:txBody>
      </p:sp>
      <p:sp>
        <p:nvSpPr>
          <p:cNvPr id="4" name="Slide Number Placeholder 3"/>
          <p:cNvSpPr>
            <a:spLocks noGrp="1"/>
          </p:cNvSpPr>
          <p:nvPr>
            <p:ph type="sldNum" sz="quarter" idx="10"/>
          </p:nvPr>
        </p:nvSpPr>
        <p:spPr/>
        <p:txBody>
          <a:bodyPr/>
          <a:lstStyle/>
          <a:p>
            <a:pPr>
              <a:defRPr/>
            </a:pPr>
            <a:fld id="{0A90F077-F861-44CC-BFCE-5F51A418B013}" type="slidenum">
              <a:rPr lang="en-US" smtClean="0"/>
              <a:pPr>
                <a:defRPr/>
              </a:pPr>
              <a:t>16</a:t>
            </a:fld>
            <a:endParaRPr lang="en-US" dirty="0"/>
          </a:p>
        </p:txBody>
      </p:sp>
    </p:spTree>
    <p:extLst>
      <p:ext uri="{BB962C8B-B14F-4D97-AF65-F5344CB8AC3E}">
        <p14:creationId xmlns:p14="http://schemas.microsoft.com/office/powerpoint/2010/main" val="14379800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xfrm>
            <a:off x="406400" y="685800"/>
            <a:ext cx="6045200" cy="3429000"/>
          </a:xfrm>
          <a:ln/>
        </p:spPr>
      </p:sp>
      <p:sp>
        <p:nvSpPr>
          <p:cNvPr id="68611" name="Notes Placeholder 2"/>
          <p:cNvSpPr>
            <a:spLocks noGrp="1"/>
          </p:cNvSpPr>
          <p:nvPr>
            <p:ph type="body" idx="1"/>
          </p:nvPr>
        </p:nvSpPr>
        <p:spPr>
          <a:noFill/>
          <a:ln/>
        </p:spPr>
        <p:txBody>
          <a:bodyPr/>
          <a:lstStyle/>
          <a:p>
            <a:pPr>
              <a:lnSpc>
                <a:spcPct val="80000"/>
              </a:lnSpc>
            </a:pPr>
            <a:r>
              <a:rPr lang="en-US" dirty="0" smtClean="0"/>
              <a:t>The charter may</a:t>
            </a:r>
            <a:r>
              <a:rPr lang="en-US" baseline="0" dirty="0" smtClean="0"/>
              <a:t> provide otherwise.</a:t>
            </a:r>
            <a:endParaRPr lang="en-US" dirty="0"/>
          </a:p>
        </p:txBody>
      </p:sp>
      <p:sp>
        <p:nvSpPr>
          <p:cNvPr id="68612" name="Slide Number Placeholder 3"/>
          <p:cNvSpPr>
            <a:spLocks noGrp="1"/>
          </p:cNvSpPr>
          <p:nvPr>
            <p:ph type="sldNum" sz="quarter" idx="5"/>
          </p:nvPr>
        </p:nvSpPr>
        <p:spPr>
          <a:noFill/>
        </p:spPr>
        <p:txBody>
          <a:bodyPr/>
          <a:lstStyle/>
          <a:p>
            <a:fld id="{822679D1-0F43-4EF3-816D-76DD8EF51B67}" type="slidenum">
              <a:rPr lang="en-US" smtClean="0"/>
              <a:pPr/>
              <a:t>17</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xfrm>
            <a:off x="406400" y="685800"/>
            <a:ext cx="6045200" cy="3429000"/>
          </a:xfrm>
          <a:ln/>
        </p:spPr>
      </p:sp>
      <p:sp>
        <p:nvSpPr>
          <p:cNvPr id="68611" name="Notes Placeholder 2"/>
          <p:cNvSpPr>
            <a:spLocks noGrp="1"/>
          </p:cNvSpPr>
          <p:nvPr>
            <p:ph type="body" idx="1"/>
          </p:nvPr>
        </p:nvSpPr>
        <p:spPr>
          <a:noFill/>
          <a:ln/>
        </p:spPr>
        <p:txBody>
          <a:bodyPr/>
          <a:lstStyle/>
          <a:p>
            <a:pPr>
              <a:lnSpc>
                <a:spcPct val="80000"/>
              </a:lnSpc>
            </a:pPr>
            <a:endParaRPr lang="en-US" dirty="0"/>
          </a:p>
        </p:txBody>
      </p:sp>
      <p:sp>
        <p:nvSpPr>
          <p:cNvPr id="68612" name="Slide Number Placeholder 3"/>
          <p:cNvSpPr>
            <a:spLocks noGrp="1"/>
          </p:cNvSpPr>
          <p:nvPr>
            <p:ph type="sldNum" sz="quarter" idx="5"/>
          </p:nvPr>
        </p:nvSpPr>
        <p:spPr>
          <a:noFill/>
        </p:spPr>
        <p:txBody>
          <a:bodyPr/>
          <a:lstStyle/>
          <a:p>
            <a:fld id="{822679D1-0F43-4EF3-816D-76DD8EF51B67}" type="slidenum">
              <a:rPr lang="en-US" smtClean="0"/>
              <a:pPr/>
              <a:t>18</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xfrm>
            <a:off x="406400" y="685800"/>
            <a:ext cx="6045200" cy="3429000"/>
          </a:xfrm>
          <a:ln/>
        </p:spPr>
      </p:sp>
      <p:sp>
        <p:nvSpPr>
          <p:cNvPr id="68611" name="Notes Placeholder 2"/>
          <p:cNvSpPr>
            <a:spLocks noGrp="1"/>
          </p:cNvSpPr>
          <p:nvPr>
            <p:ph type="body" idx="1"/>
          </p:nvPr>
        </p:nvSpPr>
        <p:spPr>
          <a:noFill/>
          <a:ln/>
        </p:spPr>
        <p:txBody>
          <a:bodyPr/>
          <a:lstStyle/>
          <a:p>
            <a:pPr>
              <a:lnSpc>
                <a:spcPct val="80000"/>
              </a:lnSpc>
            </a:pPr>
            <a:r>
              <a:rPr lang="en-US" dirty="0" smtClean="0"/>
              <a:t>First convention: There must be shareholders representing</a:t>
            </a:r>
            <a:r>
              <a:rPr lang="en-US" baseline="0" dirty="0" smtClean="0"/>
              <a:t> at least</a:t>
            </a:r>
            <a:r>
              <a:rPr lang="en-US" dirty="0" smtClean="0"/>
              <a:t> </a:t>
            </a:r>
            <a:r>
              <a:rPr lang="en-US" dirty="0"/>
              <a:t>65% </a:t>
            </a:r>
            <a:r>
              <a:rPr lang="en-US" dirty="0" smtClean="0"/>
              <a:t>of voting shares;</a:t>
            </a:r>
            <a:endParaRPr lang="en-US" dirty="0"/>
          </a:p>
          <a:p>
            <a:pPr>
              <a:lnSpc>
                <a:spcPct val="80000"/>
              </a:lnSpc>
            </a:pPr>
            <a:endParaRPr lang="en-US" dirty="0"/>
          </a:p>
          <a:p>
            <a:pPr>
              <a:lnSpc>
                <a:spcPct val="80000"/>
              </a:lnSpc>
            </a:pPr>
            <a:r>
              <a:rPr lang="en-US" dirty="0" smtClean="0"/>
              <a:t>Second</a:t>
            </a:r>
            <a:r>
              <a:rPr lang="en-US" baseline="0" dirty="0" smtClean="0"/>
              <a:t> convention</a:t>
            </a:r>
            <a:r>
              <a:rPr lang="en-US" dirty="0" smtClean="0"/>
              <a:t> 2: There must be shareholders representing</a:t>
            </a:r>
            <a:r>
              <a:rPr lang="en-US" baseline="0" dirty="0" smtClean="0"/>
              <a:t> at least</a:t>
            </a:r>
            <a:r>
              <a:rPr lang="en-US" dirty="0" smtClean="0"/>
              <a:t> 51% of voting shares.</a:t>
            </a:r>
            <a:endParaRPr lang="en-US" dirty="0"/>
          </a:p>
          <a:p>
            <a:pPr>
              <a:lnSpc>
                <a:spcPct val="80000"/>
              </a:lnSpc>
            </a:pPr>
            <a:endParaRPr lang="en-US" dirty="0"/>
          </a:p>
          <a:p>
            <a:pPr>
              <a:lnSpc>
                <a:spcPct val="80000"/>
              </a:lnSpc>
            </a:pPr>
            <a:r>
              <a:rPr lang="en-US" dirty="0" smtClean="0"/>
              <a:t>Third convention:</a:t>
            </a:r>
            <a:r>
              <a:rPr lang="en-US" baseline="0" dirty="0" smtClean="0"/>
              <a:t> </a:t>
            </a:r>
            <a:r>
              <a:rPr lang="en-US" dirty="0" smtClean="0"/>
              <a:t>The convention of meeting is considered</a:t>
            </a:r>
            <a:r>
              <a:rPr lang="en-US" baseline="0" dirty="0" smtClean="0"/>
              <a:t> lawful regardless of the number of shareholders presenting at the meeting</a:t>
            </a:r>
            <a:r>
              <a:rPr lang="en-US" dirty="0" smtClean="0"/>
              <a:t>.</a:t>
            </a:r>
            <a:endParaRPr lang="en-US" dirty="0"/>
          </a:p>
        </p:txBody>
      </p:sp>
      <p:sp>
        <p:nvSpPr>
          <p:cNvPr id="68612" name="Slide Number Placeholder 3"/>
          <p:cNvSpPr>
            <a:spLocks noGrp="1"/>
          </p:cNvSpPr>
          <p:nvPr>
            <p:ph type="sldNum" sz="quarter" idx="5"/>
          </p:nvPr>
        </p:nvSpPr>
        <p:spPr>
          <a:noFill/>
        </p:spPr>
        <p:txBody>
          <a:bodyPr/>
          <a:lstStyle/>
          <a:p>
            <a:fld id="{822679D1-0F43-4EF3-816D-76DD8EF51B67}" type="slidenum">
              <a:rPr lang="en-US" smtClean="0"/>
              <a:pPr/>
              <a:t>19</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xfrm>
            <a:off x="406400" y="685800"/>
            <a:ext cx="6045200" cy="3429000"/>
          </a:xfrm>
          <a:ln/>
        </p:spPr>
      </p:sp>
      <p:sp>
        <p:nvSpPr>
          <p:cNvPr id="68611" name="Notes Placeholder 2"/>
          <p:cNvSpPr>
            <a:spLocks noGrp="1"/>
          </p:cNvSpPr>
          <p:nvPr>
            <p:ph type="body" idx="1"/>
          </p:nvPr>
        </p:nvSpPr>
        <p:spPr>
          <a:noFill/>
          <a:ln/>
        </p:spPr>
        <p:txBody>
          <a:bodyPr/>
          <a:lstStyle/>
          <a:p>
            <a:pPr>
              <a:lnSpc>
                <a:spcPct val="80000"/>
              </a:lnSpc>
            </a:pPr>
            <a:endParaRPr lang="en-US" dirty="0"/>
          </a:p>
        </p:txBody>
      </p:sp>
      <p:sp>
        <p:nvSpPr>
          <p:cNvPr id="68612" name="Slide Number Placeholder 3"/>
          <p:cNvSpPr>
            <a:spLocks noGrp="1"/>
          </p:cNvSpPr>
          <p:nvPr>
            <p:ph type="sldNum" sz="quarter" idx="5"/>
          </p:nvPr>
        </p:nvSpPr>
        <p:spPr>
          <a:noFill/>
        </p:spPr>
        <p:txBody>
          <a:bodyPr/>
          <a:lstStyle/>
          <a:p>
            <a:fld id="{822679D1-0F43-4EF3-816D-76DD8EF51B67}" type="slidenum">
              <a:rPr lang="en-US" smtClean="0"/>
              <a:pPr/>
              <a:t>20</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bwMode="auto">
          <a:xfrm>
            <a:off x="406400" y="685800"/>
            <a:ext cx="6045200" cy="3429000"/>
          </a:xfrm>
          <a:noFill/>
          <a:ln>
            <a:solidFill>
              <a:srgbClr val="000000"/>
            </a:solidFill>
            <a:miter lim="800000"/>
            <a:headEnd/>
            <a:tailEnd/>
          </a:ln>
        </p:spPr>
      </p:sp>
      <p:sp>
        <p:nvSpPr>
          <p:cNvPr id="2867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dirty="0" smtClean="0"/>
              <a:t>Board of Directors: consisting</a:t>
            </a:r>
            <a:r>
              <a:rPr lang="en-US" baseline="0" dirty="0" smtClean="0"/>
              <a:t> of </a:t>
            </a:r>
            <a:r>
              <a:rPr lang="en-US" dirty="0" smtClean="0"/>
              <a:t>executive </a:t>
            </a:r>
            <a:r>
              <a:rPr lang="en-US" dirty="0"/>
              <a:t>&amp; </a:t>
            </a:r>
            <a:r>
              <a:rPr lang="en-US" dirty="0" smtClean="0"/>
              <a:t>non-executive member</a:t>
            </a:r>
            <a:endParaRPr lang="en-US" dirty="0"/>
          </a:p>
          <a:p>
            <a:pPr eaLnBrk="1" hangingPunct="1"/>
            <a:r>
              <a:rPr lang="en-US" dirty="0" smtClean="0"/>
              <a:t>Non-executive members are usually</a:t>
            </a:r>
            <a:r>
              <a:rPr lang="en-US" baseline="0" dirty="0" smtClean="0"/>
              <a:t> members from boards which are responsible to the enterprise operation and management</a:t>
            </a:r>
            <a:r>
              <a:rPr lang="en-US" dirty="0" smtClean="0"/>
              <a:t>. This model</a:t>
            </a:r>
            <a:r>
              <a:rPr lang="en-US" baseline="0" dirty="0" smtClean="0"/>
              <a:t> better facilitates </a:t>
            </a:r>
            <a:r>
              <a:rPr lang="en-US" dirty="0" smtClean="0"/>
              <a:t>non-executive member to exercise</a:t>
            </a:r>
            <a:r>
              <a:rPr lang="en-US" baseline="0" dirty="0" smtClean="0"/>
              <a:t> their duty</a:t>
            </a:r>
            <a:r>
              <a:rPr lang="en-US" dirty="0" smtClean="0"/>
              <a:t>: As a member of Board</a:t>
            </a:r>
            <a:r>
              <a:rPr lang="en-US" baseline="0" dirty="0" smtClean="0"/>
              <a:t> of Director, they are require to </a:t>
            </a:r>
            <a:r>
              <a:rPr lang="en-US" dirty="0" smtClean="0"/>
              <a:t>involve in almost</a:t>
            </a:r>
            <a:r>
              <a:rPr lang="en-US" baseline="0" dirty="0" smtClean="0"/>
              <a:t> of activities of the Board of Directors.</a:t>
            </a:r>
            <a:endParaRPr lang="en-US" dirty="0"/>
          </a:p>
        </p:txBody>
      </p:sp>
      <p:sp>
        <p:nvSpPr>
          <p:cNvPr id="4" name="Slide Number Placeholder 3"/>
          <p:cNvSpPr>
            <a:spLocks noGrp="1"/>
          </p:cNvSpPr>
          <p:nvPr>
            <p:ph type="sldNum" sz="quarter" idx="5"/>
          </p:nvPr>
        </p:nvSpPr>
        <p:spPr/>
        <p:txBody>
          <a:bodyPr/>
          <a:lstStyle/>
          <a:p>
            <a:pPr>
              <a:defRPr/>
            </a:pPr>
            <a:fld id="{7B22BFEA-A024-422B-923F-B6EBCC6ADBE6}" type="slidenum">
              <a:rPr lang="en-US" smtClean="0"/>
              <a:pPr>
                <a:defRPr/>
              </a:pPr>
              <a:t>21</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bwMode="auto">
          <a:xfrm>
            <a:off x="406400" y="685800"/>
            <a:ext cx="6045200" cy="3429000"/>
          </a:xfrm>
          <a:noFill/>
          <a:ln>
            <a:solidFill>
              <a:srgbClr val="000000"/>
            </a:solidFill>
            <a:miter lim="800000"/>
            <a:headEnd/>
            <a:tailEnd/>
          </a:ln>
        </p:spPr>
      </p:sp>
      <p:sp>
        <p:nvSpPr>
          <p:cNvPr id="3072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a:p>
        </p:txBody>
      </p:sp>
      <p:sp>
        <p:nvSpPr>
          <p:cNvPr id="4" name="Slide Number Placeholder 3"/>
          <p:cNvSpPr>
            <a:spLocks noGrp="1"/>
          </p:cNvSpPr>
          <p:nvPr>
            <p:ph type="sldNum" sz="quarter" idx="5"/>
          </p:nvPr>
        </p:nvSpPr>
        <p:spPr/>
        <p:txBody>
          <a:bodyPr/>
          <a:lstStyle/>
          <a:p>
            <a:pPr>
              <a:defRPr/>
            </a:pPr>
            <a:fld id="{02F38496-8763-4578-94E3-2A79ED708313}" type="slidenum">
              <a:rPr lang="en-US" smtClean="0"/>
              <a:pPr>
                <a:defRPr/>
              </a:pPr>
              <a:t>22</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ver - Full Red">
    <p:bg>
      <p:bgPr>
        <a:solidFill>
          <a:srgbClr val="BA0C2F"/>
        </a:solidFill>
        <a:effectLst/>
      </p:bgPr>
    </p:bg>
    <p:spTree>
      <p:nvGrpSpPr>
        <p:cNvPr id="1" name=""/>
        <p:cNvGrpSpPr/>
        <p:nvPr/>
      </p:nvGrpSpPr>
      <p:grpSpPr>
        <a:xfrm>
          <a:off x="0" y="0"/>
          <a:ext cx="0" cy="0"/>
          <a:chOff x="0" y="0"/>
          <a:chExt cx="0" cy="0"/>
        </a:xfrm>
      </p:grpSpPr>
      <p:sp>
        <p:nvSpPr>
          <p:cNvPr id="8" name="Date Placeholder 3"/>
          <p:cNvSpPr>
            <a:spLocks noGrp="1"/>
          </p:cNvSpPr>
          <p:nvPr>
            <p:ph type="dt" sz="half" idx="2"/>
          </p:nvPr>
        </p:nvSpPr>
        <p:spPr>
          <a:xfrm>
            <a:off x="152400" y="4845380"/>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EB2C8F94-9D67-854F-8417-3B884156945E}" type="datetime1">
              <a:rPr lang="en-US" smtClean="0"/>
              <a:pPr/>
              <a:t>7/26/17</a:t>
            </a:fld>
            <a:endParaRPr lang="en-US" dirty="0"/>
          </a:p>
        </p:txBody>
      </p:sp>
      <p:sp>
        <p:nvSpPr>
          <p:cNvPr id="10" name="Slide Number Placeholder 5"/>
          <p:cNvSpPr>
            <a:spLocks noGrp="1"/>
          </p:cNvSpPr>
          <p:nvPr>
            <p:ph type="sldNum" sz="quarter" idx="4"/>
          </p:nvPr>
        </p:nvSpPr>
        <p:spPr>
          <a:xfrm>
            <a:off x="6858000" y="4845380"/>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a:t>
            </a:fld>
            <a:endParaRPr lang="en-US" dirty="0"/>
          </a:p>
        </p:txBody>
      </p:sp>
      <p:sp>
        <p:nvSpPr>
          <p:cNvPr id="12" name="Title 1"/>
          <p:cNvSpPr>
            <a:spLocks noGrp="1"/>
          </p:cNvSpPr>
          <p:nvPr>
            <p:ph type="ctrTitle" hasCustomPrompt="1"/>
          </p:nvPr>
        </p:nvSpPr>
        <p:spPr>
          <a:xfrm>
            <a:off x="685800" y="1601788"/>
            <a:ext cx="3714750" cy="1209781"/>
          </a:xfrm>
          <a:effectLst/>
        </p:spPr>
        <p:txBody>
          <a:bodyPr anchor="b" anchorCtr="0">
            <a:normAutofit/>
          </a:bodyPr>
          <a:lstStyle>
            <a:lvl1pPr>
              <a:defRPr sz="240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13" name="Subtitle 2"/>
          <p:cNvSpPr>
            <a:spLocks noGrp="1"/>
          </p:cNvSpPr>
          <p:nvPr>
            <p:ph type="subTitle" idx="1" hasCustomPrompt="1"/>
          </p:nvPr>
        </p:nvSpPr>
        <p:spPr>
          <a:xfrm>
            <a:off x="685800" y="3135206"/>
            <a:ext cx="3714750" cy="1209781"/>
          </a:xfrm>
          <a:effectLst/>
        </p:spPr>
        <p:txBody>
          <a:bodyPr>
            <a:normAutofit/>
          </a:bodyPr>
          <a:lstStyle>
            <a:lvl1pPr marL="0" indent="0" algn="l">
              <a:buNone/>
              <a:defRPr sz="1600">
                <a:solidFill>
                  <a:schemeClr val="bg1"/>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17" name="Straight Connector 16"/>
          <p:cNvCxnSpPr/>
          <p:nvPr/>
        </p:nvCxnSpPr>
        <p:spPr>
          <a:xfrm>
            <a:off x="746760" y="2973387"/>
            <a:ext cx="320040" cy="0"/>
          </a:xfrm>
          <a:prstGeom prst="line">
            <a:avLst/>
          </a:prstGeom>
          <a:ln w="19050">
            <a:solidFill>
              <a:srgbClr val="FFFFFF"/>
            </a:solidFill>
          </a:ln>
          <a:effectLst/>
        </p:spPr>
        <p:style>
          <a:lnRef idx="2">
            <a:schemeClr val="accent1"/>
          </a:lnRef>
          <a:fillRef idx="0">
            <a:schemeClr val="accent1"/>
          </a:fillRef>
          <a:effectRef idx="1">
            <a:schemeClr val="accent1"/>
          </a:effectRef>
          <a:fontRef idx="minor">
            <a:schemeClr val="tx1"/>
          </a:fontRef>
        </p:style>
      </p:cxnSp>
      <p:sp>
        <p:nvSpPr>
          <p:cNvPr id="14" name="Picture Placeholder 3"/>
          <p:cNvSpPr>
            <a:spLocks noGrp="1"/>
          </p:cNvSpPr>
          <p:nvPr>
            <p:ph type="pic" sz="quarter" idx="10" hasCustomPrompt="1"/>
          </p:nvPr>
        </p:nvSpPr>
        <p:spPr>
          <a:xfrm>
            <a:off x="4572000" y="153988"/>
            <a:ext cx="4419600" cy="4876800"/>
          </a:xfrm>
          <a:solidFill>
            <a:srgbClr val="FFFFFF"/>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pic>
        <p:nvPicPr>
          <p:cNvPr id="9" name="Picture 8" descr="USAID_Logo_White_v02.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64755" y="487387"/>
            <a:ext cx="1371600" cy="410902"/>
          </a:xfrm>
          <a:prstGeom prst="rect">
            <a:avLst/>
          </a:prstGeom>
          <a:effectLst/>
        </p:spPr>
      </p:pic>
    </p:spTree>
    <p:extLst>
      <p:ext uri="{BB962C8B-B14F-4D97-AF65-F5344CB8AC3E}">
        <p14:creationId xmlns:p14="http://schemas.microsoft.com/office/powerpoint/2010/main" val="15628384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vider - Full Red">
    <p:bg>
      <p:bgPr>
        <a:solidFill>
          <a:srgbClr val="BA0C2F"/>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43000" y="534988"/>
            <a:ext cx="5486400" cy="830997"/>
          </a:xfrm>
        </p:spPr>
        <p:txBody>
          <a:bodyPr wrap="square" anchor="t" anchorCtr="0">
            <a:spAutoFit/>
          </a:bodyPr>
          <a:lstStyle>
            <a:lvl1pPr>
              <a:defRPr sz="2400">
                <a:solidFill>
                  <a:srgbClr val="FFFFFF"/>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Date Placeholder 2"/>
          <p:cNvSpPr>
            <a:spLocks noGrp="1"/>
          </p:cNvSpPr>
          <p:nvPr>
            <p:ph type="dt" sz="half" idx="10"/>
          </p:nvPr>
        </p:nvSpPr>
        <p:spPr>
          <a:xfrm>
            <a:off x="152400" y="4845380"/>
            <a:ext cx="2133600" cy="184666"/>
          </a:xfrm>
        </p:spPr>
        <p:txBody>
          <a:bodyPr/>
          <a:lstStyle>
            <a:lvl1pPr>
              <a:defRPr>
                <a:solidFill>
                  <a:srgbClr val="FFFFFF"/>
                </a:solidFill>
              </a:defRPr>
            </a:lvl1pPr>
          </a:lstStyle>
          <a:p>
            <a:fld id="{C3349C05-927F-3348-96DF-9086CF2761D6}" type="datetime1">
              <a:rPr lang="en-US" smtClean="0"/>
              <a:pPr/>
              <a:t>7/26/17</a:t>
            </a:fld>
            <a:endParaRPr lang="en-US" dirty="0"/>
          </a:p>
        </p:txBody>
      </p:sp>
      <p:sp>
        <p:nvSpPr>
          <p:cNvPr id="4" name="Footer Placeholder 3"/>
          <p:cNvSpPr>
            <a:spLocks noGrp="1"/>
          </p:cNvSpPr>
          <p:nvPr>
            <p:ph type="ftr" sz="quarter" idx="11"/>
          </p:nvPr>
        </p:nvSpPr>
        <p:spPr>
          <a:xfrm>
            <a:off x="3124200" y="4845380"/>
            <a:ext cx="2895600" cy="184666"/>
          </a:xfrm>
        </p:spPr>
        <p:txBody>
          <a:bodyPr/>
          <a:lstStyle>
            <a:lvl1pPr>
              <a:defRPr>
                <a:solidFill>
                  <a:srgbClr val="FFFFFF"/>
                </a:solidFill>
              </a:defRPr>
            </a:lvl1pPr>
          </a:lstStyle>
          <a:p>
            <a:r>
              <a:rPr lang="en-US" dirty="0"/>
              <a:t>FOOTER GOES HERE</a:t>
            </a:r>
          </a:p>
        </p:txBody>
      </p:sp>
      <p:sp>
        <p:nvSpPr>
          <p:cNvPr id="5" name="Slide Number Placeholder 4"/>
          <p:cNvSpPr>
            <a:spLocks noGrp="1"/>
          </p:cNvSpPr>
          <p:nvPr>
            <p:ph type="sldNum" sz="quarter" idx="12"/>
          </p:nvPr>
        </p:nvSpPr>
        <p:spPr>
          <a:xfrm>
            <a:off x="6858000" y="4845380"/>
            <a:ext cx="2133600" cy="184666"/>
          </a:xfrm>
        </p:spPr>
        <p:txBody>
          <a:bodyPr/>
          <a:lstStyle>
            <a:lvl1pPr>
              <a:defRPr>
                <a:solidFill>
                  <a:srgbClr val="FFFFFF"/>
                </a:solidFill>
              </a:defRPr>
            </a:lvl1pPr>
          </a:lstStyle>
          <a:p>
            <a:fld id="{42782948-4DBE-204D-AB9E-B65E067054AE}" type="slidenum">
              <a:rPr lang="en-US" smtClean="0"/>
              <a:pPr/>
              <a:t>‹#›</a:t>
            </a:fld>
            <a:endParaRPr lang="en-US" dirty="0"/>
          </a:p>
        </p:txBody>
      </p:sp>
      <p:pic>
        <p:nvPicPr>
          <p:cNvPr id="9" name="Picture 8" descr="USAID_Logo_White_v02.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83805" y="4344987"/>
            <a:ext cx="1371600" cy="410902"/>
          </a:xfrm>
          <a:prstGeom prst="rect">
            <a:avLst/>
          </a:prstGeom>
          <a:effectLst/>
        </p:spPr>
      </p:pic>
    </p:spTree>
    <p:extLst>
      <p:ext uri="{BB962C8B-B14F-4D97-AF65-F5344CB8AC3E}">
        <p14:creationId xmlns:p14="http://schemas.microsoft.com/office/powerpoint/2010/main" val="20003500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Red/Gray 1 Content">
    <p:bg>
      <p:bgPr>
        <a:solidFill>
          <a:srgbClr val="E7E7E5"/>
        </a:solidFill>
        <a:effectLst/>
      </p:bgPr>
    </p:bg>
    <p:spTree>
      <p:nvGrpSpPr>
        <p:cNvPr id="1" name=""/>
        <p:cNvGrpSpPr/>
        <p:nvPr/>
      </p:nvGrpSpPr>
      <p:grpSpPr>
        <a:xfrm>
          <a:off x="0" y="0"/>
          <a:ext cx="0" cy="0"/>
          <a:chOff x="0" y="0"/>
          <a:chExt cx="0" cy="0"/>
        </a:xfrm>
      </p:grpSpPr>
      <p:sp>
        <p:nvSpPr>
          <p:cNvPr id="8" name="Date Placeholder 3"/>
          <p:cNvSpPr>
            <a:spLocks noGrp="1"/>
          </p:cNvSpPr>
          <p:nvPr>
            <p:ph type="dt" sz="half" idx="2"/>
          </p:nvPr>
        </p:nvSpPr>
        <p:spPr>
          <a:xfrm>
            <a:off x="152400" y="4845380"/>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414FB1AD-D69E-B741-965A-0BAE826C2FA6}" type="datetime1">
              <a:rPr lang="en-US" smtClean="0"/>
              <a:pPr/>
              <a:t>7/26/17</a:t>
            </a:fld>
            <a:endParaRPr lang="en-US" dirty="0"/>
          </a:p>
        </p:txBody>
      </p:sp>
      <p:sp>
        <p:nvSpPr>
          <p:cNvPr id="9" name="Footer Placeholder 4"/>
          <p:cNvSpPr>
            <a:spLocks noGrp="1"/>
          </p:cNvSpPr>
          <p:nvPr>
            <p:ph type="ftr" sz="quarter" idx="3"/>
          </p:nvPr>
        </p:nvSpPr>
        <p:spPr>
          <a:xfrm>
            <a:off x="3124200" y="4845380"/>
            <a:ext cx="2895600" cy="184666"/>
          </a:xfrm>
          <a:prstGeom prst="rect">
            <a:avLst/>
          </a:prstGeom>
        </p:spPr>
        <p:txBody>
          <a:bodyPr vert="horz" lIns="91440" tIns="45720" rIns="91440" bIns="45720" rtlCol="0" anchor="ctr">
            <a:spAutoFit/>
          </a:bodyPr>
          <a:lstStyle>
            <a:lvl1pPr algn="ctr">
              <a:defRPr sz="600" b="0" i="0">
                <a:solidFill>
                  <a:srgbClr val="6C6463"/>
                </a:solidFill>
                <a:latin typeface="Gill Sans MT"/>
                <a:cs typeface="Gill Sans MT"/>
              </a:defRPr>
            </a:lvl1pPr>
          </a:lstStyle>
          <a:p>
            <a:r>
              <a:rPr lang="en-US" dirty="0"/>
              <a:t>FOOTER GOES HERE</a:t>
            </a:r>
          </a:p>
        </p:txBody>
      </p:sp>
      <p:sp>
        <p:nvSpPr>
          <p:cNvPr id="10" name="Slide Number Placeholder 5"/>
          <p:cNvSpPr>
            <a:spLocks noGrp="1"/>
          </p:cNvSpPr>
          <p:nvPr>
            <p:ph type="sldNum" sz="quarter" idx="4"/>
          </p:nvPr>
        </p:nvSpPr>
        <p:spPr>
          <a:xfrm>
            <a:off x="6858000" y="4845380"/>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a:t>
            </a:fld>
            <a:endParaRPr lang="en-US" dirty="0"/>
          </a:p>
        </p:txBody>
      </p:sp>
      <p:sp>
        <p:nvSpPr>
          <p:cNvPr id="12" name="Title Placeholder 1"/>
          <p:cNvSpPr>
            <a:spLocks noGrp="1"/>
          </p:cNvSpPr>
          <p:nvPr>
            <p:ph type="title" hasCustomPrompt="1"/>
          </p:nvPr>
        </p:nvSpPr>
        <p:spPr>
          <a:xfrm>
            <a:off x="686104" y="682923"/>
            <a:ext cx="7772400" cy="461665"/>
          </a:xfrm>
          <a:prstGeom prst="rect">
            <a:avLst/>
          </a:prstGeom>
        </p:spPr>
        <p:txBody>
          <a:bodyPr vert="horz" lIns="91440" tIns="45720" rIns="91440" bIns="45720" rtlCol="0" anchor="b" anchorCtr="0">
            <a:spAutoFit/>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13" name="Text Placeholder 2"/>
          <p:cNvSpPr>
            <a:spLocks noGrp="1"/>
          </p:cNvSpPr>
          <p:nvPr>
            <p:ph idx="1"/>
          </p:nvPr>
        </p:nvSpPr>
        <p:spPr>
          <a:xfrm>
            <a:off x="685800" y="1296987"/>
            <a:ext cx="7772400" cy="3200400"/>
          </a:xfrm>
          <a:prstGeom prst="rect">
            <a:avLst/>
          </a:prstGeom>
        </p:spPr>
        <p:txBody>
          <a:bodyPr vert="horz" lIns="91440" tIns="45720" rIns="91440" bIns="45720" rtlCol="0">
            <a:normAutofit/>
          </a:bodyPr>
          <a:lstStyle>
            <a:lvl1pPr>
              <a:defRPr>
                <a:solidFill>
                  <a:schemeClr val="tx1"/>
                </a:solidFill>
                <a:latin typeface="Arial" panose="020B0604020202020204" pitchFamily="34" charset="0"/>
                <a:cs typeface="Arial" panose="020B0604020202020204" pitchFamily="34" charset="0"/>
              </a:defRPr>
            </a:lvl1pPr>
            <a:lvl2pPr>
              <a:defRPr>
                <a:solidFill>
                  <a:schemeClr val="tx1"/>
                </a:solidFill>
                <a:latin typeface="Arial" panose="020B0604020202020204" pitchFamily="34" charset="0"/>
                <a:cs typeface="Arial" panose="020B0604020202020204" pitchFamily="34" charset="0"/>
              </a:defRPr>
            </a:lvl2pPr>
          </a:lstStyle>
          <a:p>
            <a:pPr lvl="0"/>
            <a:r>
              <a:rPr lang="en-US"/>
              <a:t>Edit Master text styles</a:t>
            </a:r>
          </a:p>
          <a:p>
            <a:pPr lvl="1"/>
            <a:r>
              <a:rPr lang="en-US"/>
              <a:t>Second level</a:t>
            </a:r>
          </a:p>
        </p:txBody>
      </p:sp>
    </p:spTree>
    <p:extLst>
      <p:ext uri="{BB962C8B-B14F-4D97-AF65-F5344CB8AC3E}">
        <p14:creationId xmlns:p14="http://schemas.microsoft.com/office/powerpoint/2010/main" val="36945674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Red/Gray 2 Content">
    <p:bg>
      <p:bgPr>
        <a:solidFill>
          <a:srgbClr val="E7E7E5"/>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296987"/>
            <a:ext cx="7772400" cy="3200400"/>
          </a:xfrm>
        </p:spPr>
        <p:txBody>
          <a:bodyPr>
            <a:normAutofit/>
          </a:bodyPr>
          <a:lstStyle>
            <a:lvl1pPr>
              <a:defRPr sz="1600">
                <a:solidFill>
                  <a:schemeClr val="tx1"/>
                </a:solidFill>
                <a:latin typeface="Arial" panose="020B0604020202020204" pitchFamily="34" charset="0"/>
                <a:cs typeface="Arial" panose="020B0604020202020204" pitchFamily="34" charset="0"/>
              </a:defRPr>
            </a:lvl1pPr>
            <a:lvl2pPr>
              <a:defRPr sz="1600">
                <a:solidFill>
                  <a:schemeClr val="tx1"/>
                </a:solidFill>
                <a:latin typeface="Arial" panose="020B0604020202020204" pitchFamily="34" charset="0"/>
                <a:cs typeface="Arial" panose="020B0604020202020204" pitchFamily="34" charset="0"/>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a:t>Edit Master text styles</a:t>
            </a:r>
          </a:p>
          <a:p>
            <a:pPr lvl="1"/>
            <a:r>
              <a:rPr lang="en-US"/>
              <a:t>Second level</a:t>
            </a:r>
          </a:p>
        </p:txBody>
      </p:sp>
      <p:sp>
        <p:nvSpPr>
          <p:cNvPr id="5" name="Date Placeholder 4"/>
          <p:cNvSpPr>
            <a:spLocks noGrp="1"/>
          </p:cNvSpPr>
          <p:nvPr>
            <p:ph type="dt" sz="half" idx="10"/>
          </p:nvPr>
        </p:nvSpPr>
        <p:spPr>
          <a:xfrm>
            <a:off x="152400" y="4845380"/>
            <a:ext cx="2133600" cy="184666"/>
          </a:xfrm>
        </p:spPr>
        <p:txBody>
          <a:bodyPr/>
          <a:lstStyle>
            <a:lvl1pPr>
              <a:defRPr>
                <a:solidFill>
                  <a:srgbClr val="6C6463"/>
                </a:solidFill>
              </a:defRPr>
            </a:lvl1pPr>
          </a:lstStyle>
          <a:p>
            <a:fld id="{AB18E012-EC0C-1649-A039-CB178266D114}" type="datetime1">
              <a:rPr lang="en-US" smtClean="0"/>
              <a:pPr/>
              <a:t>7/26/17</a:t>
            </a:fld>
            <a:endParaRPr lang="en-US" dirty="0"/>
          </a:p>
        </p:txBody>
      </p:sp>
      <p:sp>
        <p:nvSpPr>
          <p:cNvPr id="6" name="Footer Placeholder 5"/>
          <p:cNvSpPr>
            <a:spLocks noGrp="1"/>
          </p:cNvSpPr>
          <p:nvPr>
            <p:ph type="ftr" sz="quarter" idx="11"/>
          </p:nvPr>
        </p:nvSpPr>
        <p:spPr>
          <a:xfrm>
            <a:off x="3124200" y="4845380"/>
            <a:ext cx="2895600" cy="184666"/>
          </a:xfrm>
        </p:spPr>
        <p:txBody>
          <a:bodyPr/>
          <a:lstStyle>
            <a:lvl1pPr>
              <a:defRPr>
                <a:solidFill>
                  <a:srgbClr val="6C6463"/>
                </a:solidFill>
              </a:defRPr>
            </a:lvl1pPr>
          </a:lstStyle>
          <a:p>
            <a:r>
              <a:rPr lang="en-US" dirty="0"/>
              <a:t>FOOTER GOES HERE</a:t>
            </a:r>
          </a:p>
        </p:txBody>
      </p:sp>
      <p:sp>
        <p:nvSpPr>
          <p:cNvPr id="7" name="Slide Number Placeholder 6"/>
          <p:cNvSpPr>
            <a:spLocks noGrp="1"/>
          </p:cNvSpPr>
          <p:nvPr>
            <p:ph type="sldNum" sz="quarter" idx="12"/>
          </p:nvPr>
        </p:nvSpPr>
        <p:spPr>
          <a:xfrm>
            <a:off x="6858000" y="4845380"/>
            <a:ext cx="2133600" cy="184666"/>
          </a:xfrm>
        </p:spPr>
        <p:txBody>
          <a:bodyPr/>
          <a:lstStyle>
            <a:lvl1pPr>
              <a:defRPr>
                <a:solidFill>
                  <a:srgbClr val="6C6463"/>
                </a:solidFill>
              </a:defRPr>
            </a:lvl1pPr>
          </a:lstStyle>
          <a:p>
            <a:fld id="{42782948-4DBE-204D-AB9E-B65E067054AE}" type="slidenum">
              <a:rPr lang="en-US" smtClean="0"/>
              <a:pPr/>
              <a:t>‹#›</a:t>
            </a:fld>
            <a:endParaRPr lang="en-US" dirty="0"/>
          </a:p>
        </p:txBody>
      </p:sp>
      <p:sp>
        <p:nvSpPr>
          <p:cNvPr id="10" name="Title 1"/>
          <p:cNvSpPr>
            <a:spLocks noGrp="1"/>
          </p:cNvSpPr>
          <p:nvPr>
            <p:ph type="title" hasCustomPrompt="1"/>
          </p:nvPr>
        </p:nvSpPr>
        <p:spPr>
          <a:xfrm>
            <a:off x="686104" y="682922"/>
            <a:ext cx="7772400" cy="461665"/>
          </a:xfrm>
        </p:spPr>
        <p:txBody>
          <a:bodyPr anchor="b" anchorCtr="0">
            <a:spAutoFit/>
          </a:bodyPr>
          <a:lstStyle>
            <a:lvl1pPr>
              <a:defRPr>
                <a:solidFill>
                  <a:srgbClr val="BA0C2F"/>
                </a:solidFill>
                <a:latin typeface="Arial" panose="020B0604020202020204" pitchFamily="34"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26410088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4_Red/Gray 2 Content">
    <p:bg>
      <p:bgPr>
        <a:solidFill>
          <a:srgbClr val="E7E7E5"/>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296987"/>
            <a:ext cx="3809696" cy="3200400"/>
          </a:xfrm>
        </p:spPr>
        <p:txBody>
          <a:bodyPr>
            <a:normAutofit/>
          </a:bodyPr>
          <a:lstStyle>
            <a:lvl1pPr>
              <a:defRPr sz="1600">
                <a:solidFill>
                  <a:schemeClr val="tx1"/>
                </a:solidFill>
                <a:latin typeface="Arial" panose="020B0604020202020204" pitchFamily="34" charset="0"/>
                <a:cs typeface="Arial" panose="020B0604020202020204" pitchFamily="34" charset="0"/>
              </a:defRPr>
            </a:lvl1pPr>
            <a:lvl2pPr>
              <a:defRPr sz="1600">
                <a:solidFill>
                  <a:schemeClr val="tx1"/>
                </a:solidFill>
                <a:latin typeface="Arial" panose="020B0604020202020204" pitchFamily="34" charset="0"/>
                <a:cs typeface="Arial" panose="020B0604020202020204" pitchFamily="34" charset="0"/>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a:t>Edit Master text styles</a:t>
            </a:r>
          </a:p>
          <a:p>
            <a:pPr lvl="1"/>
            <a:r>
              <a:rPr lang="en-US"/>
              <a:t>Second level</a:t>
            </a:r>
          </a:p>
        </p:txBody>
      </p:sp>
      <p:sp>
        <p:nvSpPr>
          <p:cNvPr id="4" name="Content Placeholder 3"/>
          <p:cNvSpPr>
            <a:spLocks noGrp="1"/>
          </p:cNvSpPr>
          <p:nvPr>
            <p:ph sz="half" idx="2"/>
          </p:nvPr>
        </p:nvSpPr>
        <p:spPr>
          <a:xfrm>
            <a:off x="4648200" y="1296987"/>
            <a:ext cx="3810304" cy="3200400"/>
          </a:xfrm>
        </p:spPr>
        <p:txBody>
          <a:bodyPr>
            <a:normAutofit/>
          </a:bodyPr>
          <a:lstStyle>
            <a:lvl1pPr>
              <a:defRPr sz="1600">
                <a:solidFill>
                  <a:schemeClr val="tx1"/>
                </a:solidFill>
                <a:latin typeface="Arial" panose="020B0604020202020204" pitchFamily="34" charset="0"/>
                <a:cs typeface="Arial" panose="020B0604020202020204" pitchFamily="34" charset="0"/>
              </a:defRPr>
            </a:lvl1pPr>
            <a:lvl2pPr>
              <a:defRPr sz="1600">
                <a:solidFill>
                  <a:schemeClr val="tx1"/>
                </a:solidFill>
                <a:latin typeface="Arial" panose="020B0604020202020204" pitchFamily="34" charset="0"/>
                <a:cs typeface="Arial" panose="020B0604020202020204" pitchFamily="34" charset="0"/>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a:t>Edit Master text styles</a:t>
            </a:r>
          </a:p>
          <a:p>
            <a:pPr lvl="1"/>
            <a:r>
              <a:rPr lang="en-US"/>
              <a:t>Second level</a:t>
            </a:r>
          </a:p>
        </p:txBody>
      </p:sp>
      <p:sp>
        <p:nvSpPr>
          <p:cNvPr id="5" name="Date Placeholder 4"/>
          <p:cNvSpPr>
            <a:spLocks noGrp="1"/>
          </p:cNvSpPr>
          <p:nvPr>
            <p:ph type="dt" sz="half" idx="10"/>
          </p:nvPr>
        </p:nvSpPr>
        <p:spPr>
          <a:xfrm>
            <a:off x="152400" y="4845380"/>
            <a:ext cx="2133600" cy="184666"/>
          </a:xfrm>
        </p:spPr>
        <p:txBody>
          <a:bodyPr/>
          <a:lstStyle>
            <a:lvl1pPr>
              <a:defRPr>
                <a:solidFill>
                  <a:srgbClr val="6C6463"/>
                </a:solidFill>
              </a:defRPr>
            </a:lvl1pPr>
          </a:lstStyle>
          <a:p>
            <a:fld id="{AB18E012-EC0C-1649-A039-CB178266D114}" type="datetime1">
              <a:rPr lang="en-US" smtClean="0"/>
              <a:pPr/>
              <a:t>7/26/17</a:t>
            </a:fld>
            <a:endParaRPr lang="en-US" dirty="0"/>
          </a:p>
        </p:txBody>
      </p:sp>
      <p:sp>
        <p:nvSpPr>
          <p:cNvPr id="6" name="Footer Placeholder 5"/>
          <p:cNvSpPr>
            <a:spLocks noGrp="1"/>
          </p:cNvSpPr>
          <p:nvPr>
            <p:ph type="ftr" sz="quarter" idx="11"/>
          </p:nvPr>
        </p:nvSpPr>
        <p:spPr>
          <a:xfrm>
            <a:off x="3124200" y="4845380"/>
            <a:ext cx="2895600" cy="184666"/>
          </a:xfrm>
        </p:spPr>
        <p:txBody>
          <a:bodyPr/>
          <a:lstStyle>
            <a:lvl1pPr>
              <a:defRPr>
                <a:solidFill>
                  <a:srgbClr val="6C6463"/>
                </a:solidFill>
              </a:defRPr>
            </a:lvl1pPr>
          </a:lstStyle>
          <a:p>
            <a:r>
              <a:rPr lang="en-US" dirty="0"/>
              <a:t>FOOTER GOES HERE</a:t>
            </a:r>
          </a:p>
        </p:txBody>
      </p:sp>
      <p:sp>
        <p:nvSpPr>
          <p:cNvPr id="7" name="Slide Number Placeholder 6"/>
          <p:cNvSpPr>
            <a:spLocks noGrp="1"/>
          </p:cNvSpPr>
          <p:nvPr>
            <p:ph type="sldNum" sz="quarter" idx="12"/>
          </p:nvPr>
        </p:nvSpPr>
        <p:spPr>
          <a:xfrm>
            <a:off x="6858000" y="4845380"/>
            <a:ext cx="2133600" cy="184666"/>
          </a:xfrm>
        </p:spPr>
        <p:txBody>
          <a:bodyPr/>
          <a:lstStyle>
            <a:lvl1pPr>
              <a:defRPr>
                <a:solidFill>
                  <a:srgbClr val="6C6463"/>
                </a:solidFill>
              </a:defRPr>
            </a:lvl1pPr>
          </a:lstStyle>
          <a:p>
            <a:fld id="{42782948-4DBE-204D-AB9E-B65E067054AE}" type="slidenum">
              <a:rPr lang="en-US" smtClean="0"/>
              <a:pPr/>
              <a:t>‹#›</a:t>
            </a:fld>
            <a:endParaRPr lang="en-US" dirty="0"/>
          </a:p>
        </p:txBody>
      </p:sp>
      <p:sp>
        <p:nvSpPr>
          <p:cNvPr id="10" name="Title 1"/>
          <p:cNvSpPr>
            <a:spLocks noGrp="1"/>
          </p:cNvSpPr>
          <p:nvPr>
            <p:ph type="title" hasCustomPrompt="1"/>
          </p:nvPr>
        </p:nvSpPr>
        <p:spPr>
          <a:xfrm>
            <a:off x="686104" y="682922"/>
            <a:ext cx="7772400" cy="461665"/>
          </a:xfrm>
        </p:spPr>
        <p:txBody>
          <a:bodyPr anchor="b" anchorCtr="0">
            <a:spAutoFit/>
          </a:bodyPr>
          <a:lstStyle>
            <a:lvl1pPr>
              <a:defRPr>
                <a:solidFill>
                  <a:srgbClr val="BA0C2F"/>
                </a:solidFill>
                <a:latin typeface="Arial" panose="020B0604020202020204" pitchFamily="34"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797924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Red/Gray 3 Content">
    <p:bg>
      <p:bgPr>
        <a:solidFill>
          <a:srgbClr val="E7E7E5"/>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296987"/>
            <a:ext cx="2514296" cy="3200400"/>
          </a:xfrm>
        </p:spPr>
        <p:txBody>
          <a:bodyPr>
            <a:normAutofit/>
          </a:bodyPr>
          <a:lstStyle>
            <a:lvl1pPr>
              <a:defRPr sz="1600">
                <a:solidFill>
                  <a:schemeClr val="tx1"/>
                </a:solidFill>
                <a:latin typeface="Arial" panose="020B0604020202020204" pitchFamily="34" charset="0"/>
                <a:cs typeface="Arial" panose="020B0604020202020204" pitchFamily="34" charset="0"/>
              </a:defRPr>
            </a:lvl1pPr>
            <a:lvl2pPr>
              <a:defRPr sz="1600">
                <a:solidFill>
                  <a:schemeClr val="tx1"/>
                </a:solidFill>
                <a:latin typeface="Arial" panose="020B0604020202020204" pitchFamily="34" charset="0"/>
                <a:cs typeface="Arial" panose="020B0604020202020204" pitchFamily="34" charset="0"/>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a:t>Edit Master text styles</a:t>
            </a:r>
          </a:p>
          <a:p>
            <a:pPr lvl="1"/>
            <a:r>
              <a:rPr lang="en-US"/>
              <a:t>Second level</a:t>
            </a:r>
          </a:p>
        </p:txBody>
      </p:sp>
      <p:sp>
        <p:nvSpPr>
          <p:cNvPr id="4" name="Content Placeholder 3"/>
          <p:cNvSpPr>
            <a:spLocks noGrp="1"/>
          </p:cNvSpPr>
          <p:nvPr>
            <p:ph sz="half" idx="2"/>
          </p:nvPr>
        </p:nvSpPr>
        <p:spPr>
          <a:xfrm>
            <a:off x="5943600" y="1296987"/>
            <a:ext cx="2514904" cy="3200400"/>
          </a:xfrm>
        </p:spPr>
        <p:txBody>
          <a:bodyPr>
            <a:normAutofit/>
          </a:bodyPr>
          <a:lstStyle>
            <a:lvl1pPr>
              <a:defRPr sz="1600">
                <a:solidFill>
                  <a:schemeClr val="tx1"/>
                </a:solidFill>
                <a:latin typeface="Arial" panose="020B0604020202020204" pitchFamily="34" charset="0"/>
                <a:cs typeface="Arial" panose="020B0604020202020204" pitchFamily="34" charset="0"/>
              </a:defRPr>
            </a:lvl1pPr>
            <a:lvl2pPr>
              <a:defRPr sz="1600">
                <a:solidFill>
                  <a:schemeClr val="tx1"/>
                </a:solidFill>
                <a:latin typeface="Arial" panose="020B0604020202020204" pitchFamily="34" charset="0"/>
                <a:cs typeface="Arial" panose="020B0604020202020204" pitchFamily="34" charset="0"/>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a:t>Edit Master text styles</a:t>
            </a:r>
          </a:p>
          <a:p>
            <a:pPr lvl="1"/>
            <a:r>
              <a:rPr lang="en-US"/>
              <a:t>Second level</a:t>
            </a:r>
          </a:p>
        </p:txBody>
      </p:sp>
      <p:sp>
        <p:nvSpPr>
          <p:cNvPr id="5" name="Date Placeholder 4"/>
          <p:cNvSpPr>
            <a:spLocks noGrp="1"/>
          </p:cNvSpPr>
          <p:nvPr>
            <p:ph type="dt" sz="half" idx="10"/>
          </p:nvPr>
        </p:nvSpPr>
        <p:spPr>
          <a:xfrm>
            <a:off x="152400" y="4845380"/>
            <a:ext cx="2133600" cy="184666"/>
          </a:xfrm>
        </p:spPr>
        <p:txBody>
          <a:bodyPr/>
          <a:lstStyle>
            <a:lvl1pPr>
              <a:defRPr>
                <a:solidFill>
                  <a:srgbClr val="6C6463"/>
                </a:solidFill>
              </a:defRPr>
            </a:lvl1pPr>
          </a:lstStyle>
          <a:p>
            <a:fld id="{39C62A9A-2216-F44B-AFF9-136AA601C377}" type="datetime1">
              <a:rPr lang="en-US" smtClean="0"/>
              <a:pPr/>
              <a:t>7/26/17</a:t>
            </a:fld>
            <a:endParaRPr lang="en-US" dirty="0"/>
          </a:p>
        </p:txBody>
      </p:sp>
      <p:sp>
        <p:nvSpPr>
          <p:cNvPr id="6" name="Footer Placeholder 5"/>
          <p:cNvSpPr>
            <a:spLocks noGrp="1"/>
          </p:cNvSpPr>
          <p:nvPr>
            <p:ph type="ftr" sz="quarter" idx="11"/>
          </p:nvPr>
        </p:nvSpPr>
        <p:spPr>
          <a:xfrm>
            <a:off x="3124200" y="4845380"/>
            <a:ext cx="2895600" cy="184666"/>
          </a:xfrm>
        </p:spPr>
        <p:txBody>
          <a:bodyPr/>
          <a:lstStyle>
            <a:lvl1pPr>
              <a:defRPr>
                <a:solidFill>
                  <a:srgbClr val="6C6463"/>
                </a:solidFill>
              </a:defRPr>
            </a:lvl1pPr>
          </a:lstStyle>
          <a:p>
            <a:r>
              <a:rPr lang="en-US" dirty="0"/>
              <a:t>FOOTER GOES HERE</a:t>
            </a:r>
          </a:p>
        </p:txBody>
      </p:sp>
      <p:sp>
        <p:nvSpPr>
          <p:cNvPr id="7" name="Slide Number Placeholder 6"/>
          <p:cNvSpPr>
            <a:spLocks noGrp="1"/>
          </p:cNvSpPr>
          <p:nvPr>
            <p:ph type="sldNum" sz="quarter" idx="12"/>
          </p:nvPr>
        </p:nvSpPr>
        <p:spPr>
          <a:xfrm>
            <a:off x="6858000" y="4845380"/>
            <a:ext cx="2133600" cy="184666"/>
          </a:xfrm>
        </p:spPr>
        <p:txBody>
          <a:bodyPr/>
          <a:lstStyle>
            <a:lvl1pPr>
              <a:defRPr>
                <a:solidFill>
                  <a:srgbClr val="6C6463"/>
                </a:solidFill>
              </a:defRPr>
            </a:lvl1pPr>
          </a:lstStyle>
          <a:p>
            <a:fld id="{42782948-4DBE-204D-AB9E-B65E067054AE}" type="slidenum">
              <a:rPr lang="en-US" smtClean="0"/>
              <a:pPr/>
              <a:t>‹#›</a:t>
            </a:fld>
            <a:endParaRPr lang="en-US" dirty="0"/>
          </a:p>
        </p:txBody>
      </p:sp>
      <p:sp>
        <p:nvSpPr>
          <p:cNvPr id="10" name="Content Placeholder 3"/>
          <p:cNvSpPr>
            <a:spLocks noGrp="1"/>
          </p:cNvSpPr>
          <p:nvPr>
            <p:ph sz="half" idx="13"/>
          </p:nvPr>
        </p:nvSpPr>
        <p:spPr>
          <a:xfrm>
            <a:off x="3314548" y="1296987"/>
            <a:ext cx="2514904" cy="3200400"/>
          </a:xfrm>
        </p:spPr>
        <p:txBody>
          <a:bodyPr>
            <a:normAutofit/>
          </a:bodyPr>
          <a:lstStyle>
            <a:lvl1pPr>
              <a:defRPr sz="1600">
                <a:solidFill>
                  <a:schemeClr val="tx1"/>
                </a:solidFill>
                <a:latin typeface="Arial" panose="020B0604020202020204" pitchFamily="34" charset="0"/>
                <a:cs typeface="Arial" panose="020B0604020202020204" pitchFamily="34" charset="0"/>
              </a:defRPr>
            </a:lvl1pPr>
            <a:lvl2pPr>
              <a:defRPr sz="1600">
                <a:solidFill>
                  <a:schemeClr val="tx1"/>
                </a:solidFill>
                <a:latin typeface="Arial" panose="020B0604020202020204" pitchFamily="34" charset="0"/>
                <a:cs typeface="Arial" panose="020B0604020202020204" pitchFamily="34" charset="0"/>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a:t>Edit Master text styles</a:t>
            </a:r>
          </a:p>
          <a:p>
            <a:pPr lvl="1"/>
            <a:r>
              <a:rPr lang="en-US"/>
              <a:t>Second level</a:t>
            </a:r>
          </a:p>
        </p:txBody>
      </p:sp>
      <p:sp>
        <p:nvSpPr>
          <p:cNvPr id="11" name="Title 1"/>
          <p:cNvSpPr>
            <a:spLocks noGrp="1"/>
          </p:cNvSpPr>
          <p:nvPr>
            <p:ph type="title" hasCustomPrompt="1"/>
          </p:nvPr>
        </p:nvSpPr>
        <p:spPr>
          <a:xfrm>
            <a:off x="686104" y="682922"/>
            <a:ext cx="7772400" cy="461665"/>
          </a:xfrm>
        </p:spPr>
        <p:txBody>
          <a:bodyPr anchor="b" anchorCtr="0">
            <a:spAutoFit/>
          </a:bodyPr>
          <a:lstStyle>
            <a:lvl1pPr>
              <a:defRPr>
                <a:solidFill>
                  <a:srgbClr val="BA0C2F"/>
                </a:solidFill>
                <a:latin typeface="Arial" panose="020B0604020202020204" pitchFamily="34"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4329555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Red/Gray 1 Content + Bottom Photo">
    <p:bg>
      <p:bgPr>
        <a:solidFill>
          <a:srgbClr val="E7E7E5"/>
        </a:solidFill>
        <a:effectLst/>
      </p:bgPr>
    </p:bg>
    <p:spTree>
      <p:nvGrpSpPr>
        <p:cNvPr id="1" name=""/>
        <p:cNvGrpSpPr/>
        <p:nvPr/>
      </p:nvGrpSpPr>
      <p:grpSpPr>
        <a:xfrm>
          <a:off x="0" y="0"/>
          <a:ext cx="0" cy="0"/>
          <a:chOff x="0" y="0"/>
          <a:chExt cx="0" cy="0"/>
        </a:xfrm>
      </p:grpSpPr>
      <p:sp>
        <p:nvSpPr>
          <p:cNvPr id="12" name="Picture Placeholder 3"/>
          <p:cNvSpPr>
            <a:spLocks noGrp="1"/>
          </p:cNvSpPr>
          <p:nvPr>
            <p:ph type="pic" sz="quarter" idx="10" hasCustomPrompt="1"/>
          </p:nvPr>
        </p:nvSpPr>
        <p:spPr>
          <a:xfrm>
            <a:off x="152400" y="2592387"/>
            <a:ext cx="8839200" cy="2440594"/>
          </a:xfrm>
          <a:solidFill>
            <a:schemeClr val="bg1"/>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3" name="Content Placeholder 2"/>
          <p:cNvSpPr>
            <a:spLocks noGrp="1"/>
          </p:cNvSpPr>
          <p:nvPr>
            <p:ph idx="1" hasCustomPrompt="1"/>
          </p:nvPr>
        </p:nvSpPr>
        <p:spPr>
          <a:xfrm>
            <a:off x="685800" y="1296987"/>
            <a:ext cx="7772400" cy="1143000"/>
          </a:xfrm>
        </p:spPr>
        <p:txBody>
          <a:bodyPr/>
          <a:lstStyle>
            <a:lvl1pPr marL="230188" marR="0" indent="-230188" algn="l" defTabSz="457200" rtl="0" eaLnBrk="1" fontAlgn="auto" latinLnBrk="0" hangingPunct="1">
              <a:lnSpc>
                <a:spcPct val="100000"/>
              </a:lnSpc>
              <a:spcBef>
                <a:spcPts val="0"/>
              </a:spcBef>
              <a:spcAft>
                <a:spcPts val="800"/>
              </a:spcAft>
              <a:buClrTx/>
              <a:buSzTx/>
              <a:buFont typeface="Arial"/>
              <a:buChar char="•"/>
              <a:tabLst/>
              <a:defRPr b="0">
                <a:solidFill>
                  <a:schemeClr val="tx1"/>
                </a:solidFill>
                <a:latin typeface="Arial" panose="020B0604020202020204" pitchFamily="34" charset="0"/>
                <a:cs typeface="Arial" panose="020B0604020202020204" pitchFamily="34" charset="0"/>
              </a:defRPr>
            </a:lvl1pPr>
            <a:lvl2pPr marL="684213" marR="0" indent="-230188" algn="l" defTabSz="457200" rtl="0" eaLnBrk="1" fontAlgn="auto" latinLnBrk="0" hangingPunct="1">
              <a:lnSpc>
                <a:spcPct val="100000"/>
              </a:lnSpc>
              <a:spcBef>
                <a:spcPts val="0"/>
              </a:spcBef>
              <a:spcAft>
                <a:spcPts val="800"/>
              </a:spcAft>
              <a:buClrTx/>
              <a:buSzTx/>
              <a:buFont typeface="Arial"/>
              <a:buChar char="–"/>
              <a:tabLst/>
              <a:defRPr b="0">
                <a:solidFill>
                  <a:schemeClr val="tx1"/>
                </a:solidFill>
                <a:latin typeface="Arial" panose="020B0604020202020204" pitchFamily="34" charset="0"/>
                <a:cs typeface="Arial" panose="020B0604020202020204" pitchFamily="34" charset="0"/>
              </a:defRPr>
            </a:lvl2pPr>
            <a:lvl3pPr>
              <a:defRPr>
                <a:solidFill>
                  <a:srgbClr val="6C6463"/>
                </a:solidFill>
              </a:defRPr>
            </a:lvl3pPr>
            <a:lvl4pPr>
              <a:defRPr>
                <a:solidFill>
                  <a:srgbClr val="6C6463"/>
                </a:solidFill>
              </a:defRPr>
            </a:lvl4pPr>
            <a:lvl5pPr>
              <a:defRPr>
                <a:solidFill>
                  <a:srgbClr val="FFFFFF"/>
                </a:solidFill>
              </a:defRPr>
            </a:lvl5pPr>
          </a:lstStyle>
          <a:p>
            <a:pPr lvl="0"/>
            <a:r>
              <a:rPr lang="en-US" dirty="0"/>
              <a:t>Click to edit Master text styles</a:t>
            </a:r>
          </a:p>
          <a:p>
            <a:pPr lvl="1"/>
            <a:r>
              <a:rPr lang="en-US" dirty="0"/>
              <a:t>Second level</a:t>
            </a:r>
            <a:endParaRPr kumimoji="0" lang="en-US" sz="1600" b="0" i="0" u="none" strike="noStrike" kern="1200" cap="none" spc="0" normalizeH="0" baseline="0" noProof="0" dirty="0">
              <a:ln>
                <a:noFill/>
              </a:ln>
              <a:solidFill>
                <a:srgbClr val="6C6463"/>
              </a:solidFill>
              <a:effectLst/>
              <a:uLnTx/>
              <a:uFillTx/>
              <a:latin typeface="Gill Sans MT"/>
              <a:ea typeface="+mn-ea"/>
            </a:endParaRPr>
          </a:p>
        </p:txBody>
      </p:sp>
      <p:sp>
        <p:nvSpPr>
          <p:cNvPr id="9" name="Date Placeholder 3"/>
          <p:cNvSpPr>
            <a:spLocks noGrp="1"/>
          </p:cNvSpPr>
          <p:nvPr>
            <p:ph type="dt" sz="half" idx="2"/>
          </p:nvPr>
        </p:nvSpPr>
        <p:spPr>
          <a:xfrm>
            <a:off x="152400" y="4845380"/>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193355D5-F1DA-0F48-9E7E-0A3FEBF9FF84}" type="datetime1">
              <a:rPr lang="en-US" smtClean="0"/>
              <a:pPr/>
              <a:t>7/26/17</a:t>
            </a:fld>
            <a:endParaRPr lang="en-US" dirty="0"/>
          </a:p>
        </p:txBody>
      </p:sp>
      <p:sp>
        <p:nvSpPr>
          <p:cNvPr id="10" name="Footer Placeholder 4"/>
          <p:cNvSpPr>
            <a:spLocks noGrp="1"/>
          </p:cNvSpPr>
          <p:nvPr>
            <p:ph type="ftr" sz="quarter" idx="3"/>
          </p:nvPr>
        </p:nvSpPr>
        <p:spPr>
          <a:xfrm>
            <a:off x="3124200" y="4845380"/>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dirty="0"/>
              <a:t>FOOTER GOES HERE</a:t>
            </a:r>
          </a:p>
        </p:txBody>
      </p:sp>
      <p:sp>
        <p:nvSpPr>
          <p:cNvPr id="11" name="Slide Number Placeholder 5"/>
          <p:cNvSpPr>
            <a:spLocks noGrp="1"/>
          </p:cNvSpPr>
          <p:nvPr>
            <p:ph type="sldNum" sz="quarter" idx="4"/>
          </p:nvPr>
        </p:nvSpPr>
        <p:spPr>
          <a:xfrm>
            <a:off x="6858000" y="4845380"/>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a:t>
            </a:fld>
            <a:endParaRPr lang="en-US" dirty="0"/>
          </a:p>
        </p:txBody>
      </p:sp>
      <p:sp>
        <p:nvSpPr>
          <p:cNvPr id="14" name="Text Placeholder 4"/>
          <p:cNvSpPr>
            <a:spLocks noGrp="1"/>
          </p:cNvSpPr>
          <p:nvPr>
            <p:ph type="body" sz="quarter" idx="12" hasCustomPrompt="1"/>
          </p:nvPr>
        </p:nvSpPr>
        <p:spPr>
          <a:xfrm rot="16200000">
            <a:off x="7862313" y="3537008"/>
            <a:ext cx="207391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
        <p:nvSpPr>
          <p:cNvPr id="17" name="Title 1"/>
          <p:cNvSpPr>
            <a:spLocks noGrp="1"/>
          </p:cNvSpPr>
          <p:nvPr>
            <p:ph type="title" hasCustomPrompt="1"/>
          </p:nvPr>
        </p:nvSpPr>
        <p:spPr>
          <a:xfrm>
            <a:off x="686104" y="682922"/>
            <a:ext cx="7772400" cy="461665"/>
          </a:xfrm>
        </p:spPr>
        <p:txBody>
          <a:bodyPr anchor="b" anchorCtr="0">
            <a:spAutoFit/>
          </a:bodyPr>
          <a:lstStyle>
            <a:lvl1pPr>
              <a:defRPr>
                <a:solidFill>
                  <a:srgbClr val="BA0C2F"/>
                </a:solidFill>
                <a:latin typeface="Arial" panose="020B0604020202020204" pitchFamily="34"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28968174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Red/Gray 1 Content + Right Photo">
    <p:bg>
      <p:bgPr>
        <a:solidFill>
          <a:srgbClr val="E7E7E5"/>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4572000" y="153988"/>
            <a:ext cx="4419600" cy="4876800"/>
          </a:xfrm>
          <a:solidFill>
            <a:srgbClr val="FFFFFF"/>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9" name="Date Placeholder 3"/>
          <p:cNvSpPr>
            <a:spLocks noGrp="1"/>
          </p:cNvSpPr>
          <p:nvPr>
            <p:ph type="dt" sz="half" idx="2"/>
          </p:nvPr>
        </p:nvSpPr>
        <p:spPr>
          <a:xfrm>
            <a:off x="152400" y="4845380"/>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60FEB5C5-97E6-6B45-BBE4-F2449473BB96}" type="datetime1">
              <a:rPr lang="en-US" smtClean="0"/>
              <a:pPr/>
              <a:t>7/26/17</a:t>
            </a:fld>
            <a:endParaRPr lang="en-US" dirty="0"/>
          </a:p>
        </p:txBody>
      </p:sp>
      <p:sp>
        <p:nvSpPr>
          <p:cNvPr id="11" name="Slide Number Placeholder 5"/>
          <p:cNvSpPr>
            <a:spLocks noGrp="1"/>
          </p:cNvSpPr>
          <p:nvPr>
            <p:ph type="sldNum" sz="quarter" idx="4"/>
          </p:nvPr>
        </p:nvSpPr>
        <p:spPr>
          <a:xfrm>
            <a:off x="6858000" y="4845380"/>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a:t>
            </a:fld>
            <a:endParaRPr lang="en-US" dirty="0"/>
          </a:p>
        </p:txBody>
      </p:sp>
      <p:sp>
        <p:nvSpPr>
          <p:cNvPr id="14" name="Content Placeholder 2"/>
          <p:cNvSpPr>
            <a:spLocks noGrp="1"/>
          </p:cNvSpPr>
          <p:nvPr>
            <p:ph idx="1"/>
          </p:nvPr>
        </p:nvSpPr>
        <p:spPr>
          <a:xfrm>
            <a:off x="685800" y="1677987"/>
            <a:ext cx="3657600" cy="2819400"/>
          </a:xfrm>
        </p:spPr>
        <p:txBody>
          <a:bodyPr>
            <a:normAutofit/>
          </a:bodyPr>
          <a:lstStyle>
            <a:lvl1pPr>
              <a:defRPr sz="1600">
                <a:solidFill>
                  <a:schemeClr val="tx1"/>
                </a:solidFill>
                <a:latin typeface="Arial" panose="020B0604020202020204" pitchFamily="34" charset="0"/>
                <a:cs typeface="Arial" panose="020B0604020202020204" pitchFamily="34" charset="0"/>
              </a:defRPr>
            </a:lvl1pPr>
            <a:lvl2pPr>
              <a:defRPr sz="1600">
                <a:solidFill>
                  <a:schemeClr val="tx1"/>
                </a:solidFill>
                <a:latin typeface="Arial" panose="020B0604020202020204" pitchFamily="34" charset="0"/>
                <a:cs typeface="Arial" panose="020B0604020202020204" pitchFamily="34" charset="0"/>
              </a:defRPr>
            </a:lvl2pPr>
            <a:lvl3pPr>
              <a:defRPr sz="1600">
                <a:solidFill>
                  <a:srgbClr val="6C6463"/>
                </a:solidFill>
              </a:defRPr>
            </a:lvl3pPr>
            <a:lvl4pPr>
              <a:defRPr sz="1400">
                <a:solidFill>
                  <a:srgbClr val="6C6463"/>
                </a:solidFill>
              </a:defRPr>
            </a:lvl4pPr>
            <a:lvl5pPr>
              <a:defRPr>
                <a:solidFill>
                  <a:srgbClr val="FFFFFF"/>
                </a:solidFill>
              </a:defRPr>
            </a:lvl5pPr>
          </a:lstStyle>
          <a:p>
            <a:pPr lvl="0"/>
            <a:r>
              <a:rPr lang="en-US"/>
              <a:t>Edit Master text styles</a:t>
            </a:r>
          </a:p>
          <a:p>
            <a:pPr lvl="1"/>
            <a:r>
              <a:rPr lang="en-US"/>
              <a:t>Second level</a:t>
            </a:r>
          </a:p>
        </p:txBody>
      </p:sp>
      <p:sp>
        <p:nvSpPr>
          <p:cNvPr id="13" name="Text Placeholder 4"/>
          <p:cNvSpPr>
            <a:spLocks noGrp="1"/>
          </p:cNvSpPr>
          <p:nvPr>
            <p:ph type="body" sz="quarter" idx="12" hasCustomPrompt="1"/>
          </p:nvPr>
        </p:nvSpPr>
        <p:spPr>
          <a:xfrm rot="16200000">
            <a:off x="7862312" y="1098609"/>
            <a:ext cx="207391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
        <p:nvSpPr>
          <p:cNvPr id="21" name="Title 1"/>
          <p:cNvSpPr>
            <a:spLocks noGrp="1"/>
          </p:cNvSpPr>
          <p:nvPr>
            <p:ph type="title" hasCustomPrompt="1"/>
          </p:nvPr>
        </p:nvSpPr>
        <p:spPr>
          <a:xfrm>
            <a:off x="685800" y="678716"/>
            <a:ext cx="3657600" cy="830997"/>
          </a:xfrm>
        </p:spPr>
        <p:txBody>
          <a:bodyPr wrap="square" anchor="b" anchorCtr="0">
            <a:spAutoFit/>
          </a:bodyPr>
          <a:lstStyle>
            <a:lvl1pPr>
              <a:defRPr>
                <a:solidFill>
                  <a:srgbClr val="BA0C2F"/>
                </a:solidFill>
                <a:latin typeface="Arial" panose="020B0604020202020204" pitchFamily="34"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40320267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Red/Gray Title Only">
    <p:bg>
      <p:bgPr>
        <a:solidFill>
          <a:srgbClr val="E7E7E5"/>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152400" y="153987"/>
            <a:ext cx="4419600" cy="4876799"/>
          </a:xfrm>
          <a:solidFill>
            <a:schemeClr val="bg1"/>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9" name="Date Placeholder 3"/>
          <p:cNvSpPr>
            <a:spLocks noGrp="1"/>
          </p:cNvSpPr>
          <p:nvPr>
            <p:ph type="dt" sz="half" idx="2"/>
          </p:nvPr>
        </p:nvSpPr>
        <p:spPr>
          <a:xfrm>
            <a:off x="152400" y="4845380"/>
            <a:ext cx="2133600" cy="184666"/>
          </a:xfrm>
          <a:prstGeom prst="rect">
            <a:avLst/>
          </a:prstGeom>
        </p:spPr>
        <p:txBody>
          <a:bodyPr vert="horz" lIns="91440" tIns="45720" rIns="91440" bIns="45720" rtlCol="0" anchor="ctr">
            <a:spAutoFit/>
          </a:bodyPr>
          <a:lstStyle>
            <a:lvl1pPr algn="l">
              <a:defRPr sz="600" b="0" i="0">
                <a:solidFill>
                  <a:schemeClr val="bg1"/>
                </a:solidFill>
                <a:latin typeface="Gill Sans MT"/>
                <a:cs typeface="Gill Sans MT"/>
              </a:defRPr>
            </a:lvl1pPr>
          </a:lstStyle>
          <a:p>
            <a:fld id="{60FEB5C5-97E6-6B45-BBE4-F2449473BB96}" type="datetime1">
              <a:rPr lang="en-US" smtClean="0"/>
              <a:pPr/>
              <a:t>7/26/17</a:t>
            </a:fld>
            <a:endParaRPr lang="en-US" dirty="0"/>
          </a:p>
        </p:txBody>
      </p:sp>
      <p:sp>
        <p:nvSpPr>
          <p:cNvPr id="11" name="Slide Number Placeholder 5"/>
          <p:cNvSpPr>
            <a:spLocks noGrp="1"/>
          </p:cNvSpPr>
          <p:nvPr>
            <p:ph type="sldNum" sz="quarter" idx="4"/>
          </p:nvPr>
        </p:nvSpPr>
        <p:spPr>
          <a:xfrm>
            <a:off x="6858000" y="4845380"/>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a:t>
            </a:fld>
            <a:endParaRPr lang="en-US" dirty="0"/>
          </a:p>
        </p:txBody>
      </p:sp>
      <p:sp>
        <p:nvSpPr>
          <p:cNvPr id="13" name="Text Placeholder 4"/>
          <p:cNvSpPr>
            <a:spLocks noGrp="1"/>
          </p:cNvSpPr>
          <p:nvPr>
            <p:ph type="body" sz="quarter" idx="12" hasCustomPrompt="1"/>
          </p:nvPr>
        </p:nvSpPr>
        <p:spPr>
          <a:xfrm rot="16200000">
            <a:off x="3442713" y="1098609"/>
            <a:ext cx="207391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
        <p:nvSpPr>
          <p:cNvPr id="16" name="Title 1"/>
          <p:cNvSpPr>
            <a:spLocks noGrp="1"/>
          </p:cNvSpPr>
          <p:nvPr>
            <p:ph type="title" hasCustomPrompt="1"/>
          </p:nvPr>
        </p:nvSpPr>
        <p:spPr>
          <a:xfrm>
            <a:off x="4877104" y="2191902"/>
            <a:ext cx="3885896" cy="830997"/>
          </a:xfrm>
        </p:spPr>
        <p:txBody>
          <a:bodyPr wrap="square" anchor="ctr" anchorCtr="0">
            <a:spAutoFit/>
          </a:bodyPr>
          <a:lstStyle>
            <a:lvl1pPr>
              <a:defRPr>
                <a:solidFill>
                  <a:srgbClr val="BA0C2F"/>
                </a:solidFill>
                <a:latin typeface="Arial" panose="020B0604020202020204" pitchFamily="34"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4211335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Red/Gray 1 Content">
    <p:bg>
      <p:bgPr>
        <a:solidFill>
          <a:schemeClr val="bg1"/>
        </a:solidFill>
        <a:effectLst/>
      </p:bgPr>
    </p:bg>
    <p:spTree>
      <p:nvGrpSpPr>
        <p:cNvPr id="1" name=""/>
        <p:cNvGrpSpPr/>
        <p:nvPr/>
      </p:nvGrpSpPr>
      <p:grpSpPr>
        <a:xfrm>
          <a:off x="0" y="0"/>
          <a:ext cx="0" cy="0"/>
          <a:chOff x="0" y="0"/>
          <a:chExt cx="0" cy="0"/>
        </a:xfrm>
      </p:grpSpPr>
      <p:sp>
        <p:nvSpPr>
          <p:cNvPr id="8" name="Date Placeholder 3"/>
          <p:cNvSpPr>
            <a:spLocks noGrp="1"/>
          </p:cNvSpPr>
          <p:nvPr>
            <p:ph type="dt" sz="half" idx="2"/>
          </p:nvPr>
        </p:nvSpPr>
        <p:spPr>
          <a:xfrm>
            <a:off x="152400" y="4845380"/>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414FB1AD-D69E-B741-965A-0BAE826C2FA6}" type="datetime1">
              <a:rPr lang="en-US" smtClean="0"/>
              <a:pPr/>
              <a:t>7/26/17</a:t>
            </a:fld>
            <a:endParaRPr lang="en-US" dirty="0"/>
          </a:p>
        </p:txBody>
      </p:sp>
      <p:sp>
        <p:nvSpPr>
          <p:cNvPr id="9" name="Footer Placeholder 4"/>
          <p:cNvSpPr>
            <a:spLocks noGrp="1"/>
          </p:cNvSpPr>
          <p:nvPr>
            <p:ph type="ftr" sz="quarter" idx="3"/>
          </p:nvPr>
        </p:nvSpPr>
        <p:spPr>
          <a:xfrm>
            <a:off x="3124200" y="4845380"/>
            <a:ext cx="2895600" cy="184666"/>
          </a:xfrm>
          <a:prstGeom prst="rect">
            <a:avLst/>
          </a:prstGeom>
        </p:spPr>
        <p:txBody>
          <a:bodyPr vert="horz" lIns="91440" tIns="45720" rIns="91440" bIns="45720" rtlCol="0" anchor="ctr">
            <a:spAutoFit/>
          </a:bodyPr>
          <a:lstStyle>
            <a:lvl1pPr algn="ctr">
              <a:defRPr sz="600" b="0" i="0">
                <a:solidFill>
                  <a:srgbClr val="6C6463"/>
                </a:solidFill>
                <a:latin typeface="Gill Sans MT"/>
                <a:cs typeface="Gill Sans MT"/>
              </a:defRPr>
            </a:lvl1pPr>
          </a:lstStyle>
          <a:p>
            <a:r>
              <a:rPr lang="en-US" dirty="0"/>
              <a:t>FOOTER GOES HERE</a:t>
            </a:r>
          </a:p>
        </p:txBody>
      </p:sp>
      <p:sp>
        <p:nvSpPr>
          <p:cNvPr id="10" name="Slide Number Placeholder 5"/>
          <p:cNvSpPr>
            <a:spLocks noGrp="1"/>
          </p:cNvSpPr>
          <p:nvPr>
            <p:ph type="sldNum" sz="quarter" idx="4"/>
          </p:nvPr>
        </p:nvSpPr>
        <p:spPr>
          <a:xfrm>
            <a:off x="6858000" y="4845380"/>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a:t>
            </a:fld>
            <a:endParaRPr lang="en-US" dirty="0"/>
          </a:p>
        </p:txBody>
      </p:sp>
      <p:sp>
        <p:nvSpPr>
          <p:cNvPr id="12" name="Title Placeholder 1"/>
          <p:cNvSpPr>
            <a:spLocks noGrp="1"/>
          </p:cNvSpPr>
          <p:nvPr>
            <p:ph type="title" hasCustomPrompt="1"/>
          </p:nvPr>
        </p:nvSpPr>
        <p:spPr>
          <a:xfrm>
            <a:off x="686104" y="682923"/>
            <a:ext cx="7772400" cy="461665"/>
          </a:xfrm>
          <a:prstGeom prst="rect">
            <a:avLst/>
          </a:prstGeom>
        </p:spPr>
        <p:txBody>
          <a:bodyPr vert="horz" lIns="91440" tIns="45720" rIns="91440" bIns="45720" rtlCol="0" anchor="b" anchorCtr="0">
            <a:spAutoFit/>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7" name="Text Placeholder 2"/>
          <p:cNvSpPr>
            <a:spLocks noGrp="1"/>
          </p:cNvSpPr>
          <p:nvPr>
            <p:ph idx="1" hasCustomPrompt="1"/>
          </p:nvPr>
        </p:nvSpPr>
        <p:spPr>
          <a:xfrm>
            <a:off x="685800" y="1296987"/>
            <a:ext cx="7772400" cy="3200400"/>
          </a:xfrm>
          <a:prstGeom prst="rect">
            <a:avLst/>
          </a:prstGeom>
        </p:spPr>
        <p:txBody>
          <a:bodyPr vert="horz" lIns="91440" tIns="45720" rIns="91440" bIns="45720" rtlCol="0">
            <a:normAutofit/>
          </a:bodyPr>
          <a:lstStyle>
            <a:lvl1pPr marL="230188" marR="0" indent="-230188" algn="l" defTabSz="457200" rtl="0" eaLnBrk="1" fontAlgn="auto" latinLnBrk="0" hangingPunct="1">
              <a:lnSpc>
                <a:spcPct val="100000"/>
              </a:lnSpc>
              <a:spcBef>
                <a:spcPts val="0"/>
              </a:spcBef>
              <a:spcAft>
                <a:spcPts val="800"/>
              </a:spcAft>
              <a:buClrTx/>
              <a:buSzTx/>
              <a:buFont typeface="Arial"/>
              <a:buChar char="•"/>
              <a:tabLst/>
              <a:defRPr>
                <a:solidFill>
                  <a:schemeClr val="tx1"/>
                </a:solidFill>
                <a:latin typeface="Arial" panose="020B0604020202020204" pitchFamily="34" charset="0"/>
                <a:cs typeface="Arial" panose="020B0604020202020204" pitchFamily="34" charset="0"/>
              </a:defRPr>
            </a:lvl1pPr>
            <a:lvl2pPr>
              <a:defRPr>
                <a:solidFill>
                  <a:schemeClr val="tx1"/>
                </a:solidFill>
                <a:latin typeface="Arial" panose="020B0604020202020204" pitchFamily="34" charset="0"/>
                <a:cs typeface="Arial" panose="020B0604020202020204" pitchFamily="34" charset="0"/>
              </a:defRPr>
            </a:lvl2pPr>
          </a:lstStyle>
          <a:p>
            <a:pPr lvl="0"/>
            <a:r>
              <a:rPr lang="en-US" dirty="0"/>
              <a:t>Click to edit Master text styles</a:t>
            </a:r>
          </a:p>
          <a:p>
            <a:pPr lvl="1"/>
            <a:r>
              <a:rPr lang="en-US" dirty="0"/>
              <a:t>Second level</a:t>
            </a:r>
            <a:endParaRPr kumimoji="0" lang="en-US" sz="1600" b="0" i="0" u="none" strike="noStrike" kern="1200" cap="none" spc="0" normalizeH="0" baseline="0" noProof="0" dirty="0">
              <a:ln>
                <a:noFill/>
              </a:ln>
              <a:solidFill>
                <a:srgbClr val="6C6463"/>
              </a:solidFill>
              <a:effectLst/>
              <a:uLnTx/>
              <a:uFillTx/>
              <a:latin typeface="Gill Sans MT"/>
              <a:ea typeface="+mn-ea"/>
              <a:cs typeface="Gill Sans MT"/>
            </a:endParaRPr>
          </a:p>
        </p:txBody>
      </p:sp>
    </p:spTree>
    <p:extLst>
      <p:ext uri="{BB962C8B-B14F-4D97-AF65-F5344CB8AC3E}">
        <p14:creationId xmlns:p14="http://schemas.microsoft.com/office/powerpoint/2010/main" val="6334474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_Red/Gray 2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296987"/>
            <a:ext cx="3809696" cy="3200400"/>
          </a:xfrm>
        </p:spPr>
        <p:txBody>
          <a:bodyPr>
            <a:normAutofit/>
          </a:bodyPr>
          <a:lstStyle>
            <a:lvl1pPr>
              <a:defRPr sz="1600">
                <a:solidFill>
                  <a:schemeClr val="tx1"/>
                </a:solidFill>
                <a:latin typeface="Arial" panose="020B0604020202020204" pitchFamily="34" charset="0"/>
                <a:cs typeface="Arial" panose="020B0604020202020204" pitchFamily="34" charset="0"/>
              </a:defRPr>
            </a:lvl1pPr>
            <a:lvl2pPr>
              <a:defRPr sz="1600">
                <a:solidFill>
                  <a:schemeClr val="tx1"/>
                </a:solidFill>
                <a:latin typeface="Arial" panose="020B0604020202020204" pitchFamily="34" charset="0"/>
                <a:cs typeface="Arial" panose="020B0604020202020204" pitchFamily="34" charset="0"/>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a:t>Edit Master text styles</a:t>
            </a:r>
          </a:p>
          <a:p>
            <a:pPr lvl="1"/>
            <a:r>
              <a:rPr lang="en-US"/>
              <a:t>Second level</a:t>
            </a:r>
          </a:p>
        </p:txBody>
      </p:sp>
      <p:sp>
        <p:nvSpPr>
          <p:cNvPr id="4" name="Content Placeholder 3"/>
          <p:cNvSpPr>
            <a:spLocks noGrp="1"/>
          </p:cNvSpPr>
          <p:nvPr>
            <p:ph sz="half" idx="2"/>
          </p:nvPr>
        </p:nvSpPr>
        <p:spPr>
          <a:xfrm>
            <a:off x="4648200" y="1296987"/>
            <a:ext cx="3810304" cy="3200400"/>
          </a:xfrm>
        </p:spPr>
        <p:txBody>
          <a:bodyPr>
            <a:normAutofit/>
          </a:bodyPr>
          <a:lstStyle>
            <a:lvl1pPr>
              <a:defRPr sz="1600">
                <a:solidFill>
                  <a:schemeClr val="tx1"/>
                </a:solidFill>
                <a:latin typeface="Arial" panose="020B0604020202020204" pitchFamily="34" charset="0"/>
                <a:cs typeface="Arial" panose="020B0604020202020204" pitchFamily="34" charset="0"/>
              </a:defRPr>
            </a:lvl1pPr>
            <a:lvl2pPr>
              <a:defRPr sz="1600">
                <a:solidFill>
                  <a:schemeClr val="tx1"/>
                </a:solidFill>
                <a:latin typeface="Arial" panose="020B0604020202020204" pitchFamily="34" charset="0"/>
                <a:cs typeface="Arial" panose="020B0604020202020204" pitchFamily="34" charset="0"/>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a:t>Edit Master text styles</a:t>
            </a:r>
          </a:p>
          <a:p>
            <a:pPr lvl="1"/>
            <a:r>
              <a:rPr lang="en-US"/>
              <a:t>Second level</a:t>
            </a:r>
          </a:p>
        </p:txBody>
      </p:sp>
      <p:sp>
        <p:nvSpPr>
          <p:cNvPr id="5" name="Date Placeholder 4"/>
          <p:cNvSpPr>
            <a:spLocks noGrp="1"/>
          </p:cNvSpPr>
          <p:nvPr>
            <p:ph type="dt" sz="half" idx="10"/>
          </p:nvPr>
        </p:nvSpPr>
        <p:spPr>
          <a:xfrm>
            <a:off x="152400" y="4845380"/>
            <a:ext cx="2133600" cy="184666"/>
          </a:xfrm>
        </p:spPr>
        <p:txBody>
          <a:bodyPr/>
          <a:lstStyle>
            <a:lvl1pPr>
              <a:defRPr>
                <a:solidFill>
                  <a:srgbClr val="6C6463"/>
                </a:solidFill>
              </a:defRPr>
            </a:lvl1pPr>
          </a:lstStyle>
          <a:p>
            <a:fld id="{AB18E012-EC0C-1649-A039-CB178266D114}" type="datetime1">
              <a:rPr lang="en-US" smtClean="0"/>
              <a:pPr/>
              <a:t>7/26/17</a:t>
            </a:fld>
            <a:endParaRPr lang="en-US" dirty="0"/>
          </a:p>
        </p:txBody>
      </p:sp>
      <p:sp>
        <p:nvSpPr>
          <p:cNvPr id="6" name="Footer Placeholder 5"/>
          <p:cNvSpPr>
            <a:spLocks noGrp="1"/>
          </p:cNvSpPr>
          <p:nvPr>
            <p:ph type="ftr" sz="quarter" idx="11"/>
          </p:nvPr>
        </p:nvSpPr>
        <p:spPr>
          <a:xfrm>
            <a:off x="3124200" y="4845380"/>
            <a:ext cx="2895600" cy="184666"/>
          </a:xfrm>
        </p:spPr>
        <p:txBody>
          <a:bodyPr/>
          <a:lstStyle>
            <a:lvl1pPr>
              <a:defRPr>
                <a:solidFill>
                  <a:srgbClr val="6C6463"/>
                </a:solidFill>
              </a:defRPr>
            </a:lvl1pPr>
          </a:lstStyle>
          <a:p>
            <a:r>
              <a:rPr lang="en-US" dirty="0"/>
              <a:t>FOOTER GOES HERE</a:t>
            </a:r>
          </a:p>
        </p:txBody>
      </p:sp>
      <p:sp>
        <p:nvSpPr>
          <p:cNvPr id="7" name="Slide Number Placeholder 6"/>
          <p:cNvSpPr>
            <a:spLocks noGrp="1"/>
          </p:cNvSpPr>
          <p:nvPr>
            <p:ph type="sldNum" sz="quarter" idx="12"/>
          </p:nvPr>
        </p:nvSpPr>
        <p:spPr>
          <a:xfrm>
            <a:off x="6858000" y="4845380"/>
            <a:ext cx="2133600" cy="184666"/>
          </a:xfrm>
        </p:spPr>
        <p:txBody>
          <a:bodyPr/>
          <a:lstStyle>
            <a:lvl1pPr>
              <a:defRPr>
                <a:solidFill>
                  <a:srgbClr val="6C6463"/>
                </a:solidFill>
              </a:defRPr>
            </a:lvl1pPr>
          </a:lstStyle>
          <a:p>
            <a:fld id="{42782948-4DBE-204D-AB9E-B65E067054AE}" type="slidenum">
              <a:rPr lang="en-US" smtClean="0"/>
              <a:pPr/>
              <a:t>‹#›</a:t>
            </a:fld>
            <a:endParaRPr lang="en-US" dirty="0"/>
          </a:p>
        </p:txBody>
      </p:sp>
      <p:sp>
        <p:nvSpPr>
          <p:cNvPr id="10" name="Title 1"/>
          <p:cNvSpPr>
            <a:spLocks noGrp="1"/>
          </p:cNvSpPr>
          <p:nvPr>
            <p:ph type="title" hasCustomPrompt="1"/>
          </p:nvPr>
        </p:nvSpPr>
        <p:spPr>
          <a:xfrm>
            <a:off x="686104" y="682922"/>
            <a:ext cx="7772400" cy="461665"/>
          </a:xfrm>
        </p:spPr>
        <p:txBody>
          <a:bodyPr anchor="b" anchorCtr="0">
            <a:spAutoFit/>
          </a:bodyPr>
          <a:lstStyle>
            <a:lvl1pPr>
              <a:defRPr>
                <a:solidFill>
                  <a:srgbClr val="BA0C2F"/>
                </a:solidFill>
                <a:latin typeface="Arial" panose="020B0604020202020204" pitchFamily="34"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38122274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Red/Gray 3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296987"/>
            <a:ext cx="2514296" cy="3200400"/>
          </a:xfrm>
        </p:spPr>
        <p:txBody>
          <a:bodyPr>
            <a:normAutofit/>
          </a:bodyPr>
          <a:lstStyle>
            <a:lvl1pPr>
              <a:defRPr sz="1600">
                <a:solidFill>
                  <a:schemeClr val="tx1"/>
                </a:solidFill>
                <a:latin typeface="Arial" panose="020B0604020202020204" pitchFamily="34" charset="0"/>
                <a:cs typeface="Arial" panose="020B0604020202020204" pitchFamily="34" charset="0"/>
              </a:defRPr>
            </a:lvl1pPr>
            <a:lvl2pPr>
              <a:defRPr sz="1600">
                <a:solidFill>
                  <a:schemeClr val="tx1"/>
                </a:solidFill>
                <a:latin typeface="Arial" panose="020B0604020202020204" pitchFamily="34" charset="0"/>
                <a:cs typeface="Arial" panose="020B0604020202020204" pitchFamily="34" charset="0"/>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a:t>Edit Master text styles</a:t>
            </a:r>
          </a:p>
          <a:p>
            <a:pPr lvl="1"/>
            <a:r>
              <a:rPr lang="en-US"/>
              <a:t>Second level</a:t>
            </a:r>
          </a:p>
        </p:txBody>
      </p:sp>
      <p:sp>
        <p:nvSpPr>
          <p:cNvPr id="4" name="Content Placeholder 3"/>
          <p:cNvSpPr>
            <a:spLocks noGrp="1"/>
          </p:cNvSpPr>
          <p:nvPr>
            <p:ph sz="half" idx="2"/>
          </p:nvPr>
        </p:nvSpPr>
        <p:spPr>
          <a:xfrm>
            <a:off x="5943600" y="1296987"/>
            <a:ext cx="2514904" cy="3200400"/>
          </a:xfrm>
        </p:spPr>
        <p:txBody>
          <a:bodyPr>
            <a:normAutofit/>
          </a:bodyPr>
          <a:lstStyle>
            <a:lvl1pPr>
              <a:defRPr sz="1600">
                <a:solidFill>
                  <a:schemeClr val="tx1"/>
                </a:solidFill>
                <a:latin typeface="Arial" panose="020B0604020202020204" pitchFamily="34" charset="0"/>
                <a:cs typeface="Arial" panose="020B0604020202020204" pitchFamily="34" charset="0"/>
              </a:defRPr>
            </a:lvl1pPr>
            <a:lvl2pPr>
              <a:defRPr sz="1600">
                <a:solidFill>
                  <a:schemeClr val="tx1"/>
                </a:solidFill>
                <a:latin typeface="Arial" panose="020B0604020202020204" pitchFamily="34" charset="0"/>
                <a:cs typeface="Arial" panose="020B0604020202020204" pitchFamily="34" charset="0"/>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a:t>Edit Master text styles</a:t>
            </a:r>
          </a:p>
          <a:p>
            <a:pPr lvl="1"/>
            <a:r>
              <a:rPr lang="en-US"/>
              <a:t>Second level</a:t>
            </a:r>
          </a:p>
        </p:txBody>
      </p:sp>
      <p:sp>
        <p:nvSpPr>
          <p:cNvPr id="5" name="Date Placeholder 4"/>
          <p:cNvSpPr>
            <a:spLocks noGrp="1"/>
          </p:cNvSpPr>
          <p:nvPr>
            <p:ph type="dt" sz="half" idx="10"/>
          </p:nvPr>
        </p:nvSpPr>
        <p:spPr>
          <a:xfrm>
            <a:off x="152400" y="4845380"/>
            <a:ext cx="2133600" cy="184666"/>
          </a:xfrm>
        </p:spPr>
        <p:txBody>
          <a:bodyPr/>
          <a:lstStyle>
            <a:lvl1pPr>
              <a:defRPr>
                <a:solidFill>
                  <a:srgbClr val="6C6463"/>
                </a:solidFill>
              </a:defRPr>
            </a:lvl1pPr>
          </a:lstStyle>
          <a:p>
            <a:fld id="{39C62A9A-2216-F44B-AFF9-136AA601C377}" type="datetime1">
              <a:rPr lang="en-US" smtClean="0"/>
              <a:pPr/>
              <a:t>7/26/17</a:t>
            </a:fld>
            <a:endParaRPr lang="en-US" dirty="0"/>
          </a:p>
        </p:txBody>
      </p:sp>
      <p:sp>
        <p:nvSpPr>
          <p:cNvPr id="6" name="Footer Placeholder 5"/>
          <p:cNvSpPr>
            <a:spLocks noGrp="1"/>
          </p:cNvSpPr>
          <p:nvPr>
            <p:ph type="ftr" sz="quarter" idx="11"/>
          </p:nvPr>
        </p:nvSpPr>
        <p:spPr>
          <a:xfrm>
            <a:off x="3124200" y="4845380"/>
            <a:ext cx="2895600" cy="184666"/>
          </a:xfrm>
        </p:spPr>
        <p:txBody>
          <a:bodyPr/>
          <a:lstStyle>
            <a:lvl1pPr>
              <a:defRPr>
                <a:solidFill>
                  <a:srgbClr val="6C6463"/>
                </a:solidFill>
              </a:defRPr>
            </a:lvl1pPr>
          </a:lstStyle>
          <a:p>
            <a:r>
              <a:rPr lang="en-US" dirty="0"/>
              <a:t>FOOTER GOES HERE</a:t>
            </a:r>
          </a:p>
        </p:txBody>
      </p:sp>
      <p:sp>
        <p:nvSpPr>
          <p:cNvPr id="7" name="Slide Number Placeholder 6"/>
          <p:cNvSpPr>
            <a:spLocks noGrp="1"/>
          </p:cNvSpPr>
          <p:nvPr>
            <p:ph type="sldNum" sz="quarter" idx="12"/>
          </p:nvPr>
        </p:nvSpPr>
        <p:spPr>
          <a:xfrm>
            <a:off x="6858000" y="4845380"/>
            <a:ext cx="2133600" cy="184666"/>
          </a:xfrm>
        </p:spPr>
        <p:txBody>
          <a:bodyPr/>
          <a:lstStyle>
            <a:lvl1pPr>
              <a:defRPr>
                <a:solidFill>
                  <a:srgbClr val="6C6463"/>
                </a:solidFill>
              </a:defRPr>
            </a:lvl1pPr>
          </a:lstStyle>
          <a:p>
            <a:fld id="{42782948-4DBE-204D-AB9E-B65E067054AE}" type="slidenum">
              <a:rPr lang="en-US" smtClean="0"/>
              <a:pPr/>
              <a:t>‹#›</a:t>
            </a:fld>
            <a:endParaRPr lang="en-US" dirty="0"/>
          </a:p>
        </p:txBody>
      </p:sp>
      <p:sp>
        <p:nvSpPr>
          <p:cNvPr id="10" name="Content Placeholder 3"/>
          <p:cNvSpPr>
            <a:spLocks noGrp="1"/>
          </p:cNvSpPr>
          <p:nvPr>
            <p:ph sz="half" idx="13"/>
          </p:nvPr>
        </p:nvSpPr>
        <p:spPr>
          <a:xfrm>
            <a:off x="3314548" y="1296987"/>
            <a:ext cx="2514904" cy="3200400"/>
          </a:xfrm>
        </p:spPr>
        <p:txBody>
          <a:bodyPr>
            <a:normAutofit/>
          </a:bodyPr>
          <a:lstStyle>
            <a:lvl1pPr>
              <a:defRPr sz="1600">
                <a:solidFill>
                  <a:schemeClr val="tx1"/>
                </a:solidFill>
                <a:latin typeface="Arial" panose="020B0604020202020204" pitchFamily="34" charset="0"/>
                <a:cs typeface="Arial" panose="020B0604020202020204" pitchFamily="34" charset="0"/>
              </a:defRPr>
            </a:lvl1pPr>
            <a:lvl2pPr>
              <a:defRPr sz="1600">
                <a:solidFill>
                  <a:schemeClr val="tx1"/>
                </a:solidFill>
                <a:latin typeface="Arial" panose="020B0604020202020204" pitchFamily="34" charset="0"/>
                <a:cs typeface="Arial" panose="020B0604020202020204" pitchFamily="34" charset="0"/>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a:t>Edit Master text styles</a:t>
            </a:r>
          </a:p>
          <a:p>
            <a:pPr lvl="1"/>
            <a:r>
              <a:rPr lang="en-US"/>
              <a:t>Second level</a:t>
            </a:r>
          </a:p>
        </p:txBody>
      </p:sp>
      <p:sp>
        <p:nvSpPr>
          <p:cNvPr id="11" name="Title 1"/>
          <p:cNvSpPr>
            <a:spLocks noGrp="1"/>
          </p:cNvSpPr>
          <p:nvPr>
            <p:ph type="title" hasCustomPrompt="1"/>
          </p:nvPr>
        </p:nvSpPr>
        <p:spPr>
          <a:xfrm>
            <a:off x="686104" y="682922"/>
            <a:ext cx="7772400" cy="461665"/>
          </a:xfrm>
        </p:spPr>
        <p:txBody>
          <a:bodyPr anchor="b" anchorCtr="0">
            <a:spAutoFit/>
          </a:bodyPr>
          <a:lstStyle>
            <a:lvl1pPr>
              <a:defRPr>
                <a:solidFill>
                  <a:srgbClr val="BA0C2F"/>
                </a:solidFill>
                <a:latin typeface="Arial" panose="020B0604020202020204" pitchFamily="34"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967078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_Red/Gray 1 Content + Bottom Photo">
    <p:bg>
      <p:bgPr>
        <a:solidFill>
          <a:schemeClr val="bg1"/>
        </a:solidFill>
        <a:effectLst/>
      </p:bgPr>
    </p:bg>
    <p:spTree>
      <p:nvGrpSpPr>
        <p:cNvPr id="1" name=""/>
        <p:cNvGrpSpPr/>
        <p:nvPr/>
      </p:nvGrpSpPr>
      <p:grpSpPr>
        <a:xfrm>
          <a:off x="0" y="0"/>
          <a:ext cx="0" cy="0"/>
          <a:chOff x="0" y="0"/>
          <a:chExt cx="0" cy="0"/>
        </a:xfrm>
      </p:grpSpPr>
      <p:sp>
        <p:nvSpPr>
          <p:cNvPr id="12" name="Picture Placeholder 3"/>
          <p:cNvSpPr>
            <a:spLocks noGrp="1"/>
          </p:cNvSpPr>
          <p:nvPr>
            <p:ph type="pic" sz="quarter" idx="10" hasCustomPrompt="1"/>
          </p:nvPr>
        </p:nvSpPr>
        <p:spPr>
          <a:xfrm>
            <a:off x="152400" y="2592387"/>
            <a:ext cx="8839200" cy="2440594"/>
          </a:xfrm>
          <a:solidFill>
            <a:srgbClr val="E7E7E5"/>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3" name="Content Placeholder 2"/>
          <p:cNvSpPr>
            <a:spLocks noGrp="1"/>
          </p:cNvSpPr>
          <p:nvPr>
            <p:ph idx="1"/>
          </p:nvPr>
        </p:nvSpPr>
        <p:spPr>
          <a:xfrm>
            <a:off x="685800" y="1296987"/>
            <a:ext cx="7772400" cy="1143000"/>
          </a:xfrm>
        </p:spPr>
        <p:txBody>
          <a:bodyPr/>
          <a:lstStyle>
            <a:lvl1pPr>
              <a:defRPr>
                <a:solidFill>
                  <a:schemeClr val="tx1"/>
                </a:solidFill>
                <a:latin typeface="Arial" panose="020B0604020202020204" pitchFamily="34" charset="0"/>
                <a:cs typeface="Arial" panose="020B0604020202020204" pitchFamily="34" charset="0"/>
              </a:defRPr>
            </a:lvl1pPr>
            <a:lvl2pPr>
              <a:defRPr>
                <a:solidFill>
                  <a:schemeClr val="tx1"/>
                </a:solidFill>
                <a:latin typeface="Arial" panose="020B0604020202020204" pitchFamily="34" charset="0"/>
                <a:cs typeface="Arial" panose="020B0604020202020204" pitchFamily="34" charset="0"/>
              </a:defRPr>
            </a:lvl2pPr>
            <a:lvl3pPr>
              <a:defRPr>
                <a:solidFill>
                  <a:srgbClr val="6C6463"/>
                </a:solidFill>
              </a:defRPr>
            </a:lvl3pPr>
            <a:lvl4pPr>
              <a:defRPr>
                <a:solidFill>
                  <a:srgbClr val="6C6463"/>
                </a:solidFill>
              </a:defRPr>
            </a:lvl4pPr>
            <a:lvl5pPr>
              <a:defRPr>
                <a:solidFill>
                  <a:srgbClr val="FFFFFF"/>
                </a:solidFill>
              </a:defRPr>
            </a:lvl5pPr>
          </a:lstStyle>
          <a:p>
            <a:pPr lvl="0"/>
            <a:r>
              <a:rPr lang="en-US"/>
              <a:t>Edit Master text styles</a:t>
            </a:r>
          </a:p>
          <a:p>
            <a:pPr lvl="1"/>
            <a:r>
              <a:rPr lang="en-US"/>
              <a:t>Second level</a:t>
            </a:r>
          </a:p>
        </p:txBody>
      </p:sp>
      <p:sp>
        <p:nvSpPr>
          <p:cNvPr id="9" name="Date Placeholder 3"/>
          <p:cNvSpPr>
            <a:spLocks noGrp="1"/>
          </p:cNvSpPr>
          <p:nvPr>
            <p:ph type="dt" sz="half" idx="2"/>
          </p:nvPr>
        </p:nvSpPr>
        <p:spPr>
          <a:xfrm>
            <a:off x="152400" y="4845380"/>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193355D5-F1DA-0F48-9E7E-0A3FEBF9FF84}" type="datetime1">
              <a:rPr lang="en-US" smtClean="0"/>
              <a:pPr/>
              <a:t>7/26/17</a:t>
            </a:fld>
            <a:endParaRPr lang="en-US" dirty="0"/>
          </a:p>
        </p:txBody>
      </p:sp>
      <p:sp>
        <p:nvSpPr>
          <p:cNvPr id="10" name="Footer Placeholder 4"/>
          <p:cNvSpPr>
            <a:spLocks noGrp="1"/>
          </p:cNvSpPr>
          <p:nvPr>
            <p:ph type="ftr" sz="quarter" idx="3"/>
          </p:nvPr>
        </p:nvSpPr>
        <p:spPr>
          <a:xfrm>
            <a:off x="3124200" y="4845380"/>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dirty="0"/>
              <a:t>FOOTER GOES HERE</a:t>
            </a:r>
          </a:p>
        </p:txBody>
      </p:sp>
      <p:sp>
        <p:nvSpPr>
          <p:cNvPr id="11" name="Slide Number Placeholder 5"/>
          <p:cNvSpPr>
            <a:spLocks noGrp="1"/>
          </p:cNvSpPr>
          <p:nvPr>
            <p:ph type="sldNum" sz="quarter" idx="4"/>
          </p:nvPr>
        </p:nvSpPr>
        <p:spPr>
          <a:xfrm>
            <a:off x="6858000" y="4845380"/>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a:t>
            </a:fld>
            <a:endParaRPr lang="en-US" dirty="0"/>
          </a:p>
        </p:txBody>
      </p:sp>
      <p:sp>
        <p:nvSpPr>
          <p:cNvPr id="14" name="Text Placeholder 4"/>
          <p:cNvSpPr>
            <a:spLocks noGrp="1"/>
          </p:cNvSpPr>
          <p:nvPr>
            <p:ph type="body" sz="quarter" idx="12" hasCustomPrompt="1"/>
          </p:nvPr>
        </p:nvSpPr>
        <p:spPr>
          <a:xfrm rot="16200000">
            <a:off x="7862313" y="3537008"/>
            <a:ext cx="207391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
        <p:nvSpPr>
          <p:cNvPr id="17" name="Title 1"/>
          <p:cNvSpPr>
            <a:spLocks noGrp="1"/>
          </p:cNvSpPr>
          <p:nvPr>
            <p:ph type="title" hasCustomPrompt="1"/>
          </p:nvPr>
        </p:nvSpPr>
        <p:spPr>
          <a:xfrm>
            <a:off x="686104" y="682922"/>
            <a:ext cx="7772400" cy="461665"/>
          </a:xfrm>
        </p:spPr>
        <p:txBody>
          <a:bodyPr anchor="b" anchorCtr="0">
            <a:spAutoFit/>
          </a:bodyPr>
          <a:lstStyle>
            <a:lvl1pPr>
              <a:defRPr>
                <a:solidFill>
                  <a:srgbClr val="BA0C2F"/>
                </a:solidFill>
                <a:latin typeface="Arial" panose="020B0604020202020204" pitchFamily="34"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23075058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Red/Gray 1 Content + Right Photo">
    <p:bg>
      <p:bgPr>
        <a:solidFill>
          <a:schemeClr val="bg1"/>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4572000" y="153988"/>
            <a:ext cx="4419600" cy="4876800"/>
          </a:xfrm>
          <a:solidFill>
            <a:srgbClr val="E7E7E5"/>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9" name="Date Placeholder 3"/>
          <p:cNvSpPr>
            <a:spLocks noGrp="1"/>
          </p:cNvSpPr>
          <p:nvPr>
            <p:ph type="dt" sz="half" idx="2"/>
          </p:nvPr>
        </p:nvSpPr>
        <p:spPr>
          <a:xfrm>
            <a:off x="152400" y="4845380"/>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60FEB5C5-97E6-6B45-BBE4-F2449473BB96}" type="datetime1">
              <a:rPr lang="en-US" smtClean="0"/>
              <a:pPr/>
              <a:t>7/26/17</a:t>
            </a:fld>
            <a:endParaRPr lang="en-US" dirty="0"/>
          </a:p>
        </p:txBody>
      </p:sp>
      <p:sp>
        <p:nvSpPr>
          <p:cNvPr id="11" name="Slide Number Placeholder 5"/>
          <p:cNvSpPr>
            <a:spLocks noGrp="1"/>
          </p:cNvSpPr>
          <p:nvPr>
            <p:ph type="sldNum" sz="quarter" idx="4"/>
          </p:nvPr>
        </p:nvSpPr>
        <p:spPr>
          <a:xfrm>
            <a:off x="6858000" y="4845380"/>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a:t>
            </a:fld>
            <a:endParaRPr lang="en-US" dirty="0"/>
          </a:p>
        </p:txBody>
      </p:sp>
      <p:sp>
        <p:nvSpPr>
          <p:cNvPr id="14" name="Content Placeholder 2"/>
          <p:cNvSpPr>
            <a:spLocks noGrp="1"/>
          </p:cNvSpPr>
          <p:nvPr>
            <p:ph idx="1"/>
          </p:nvPr>
        </p:nvSpPr>
        <p:spPr>
          <a:xfrm>
            <a:off x="685800" y="1677987"/>
            <a:ext cx="3657600" cy="2819400"/>
          </a:xfrm>
        </p:spPr>
        <p:txBody>
          <a:bodyPr>
            <a:normAutofit/>
          </a:bodyPr>
          <a:lstStyle>
            <a:lvl1pPr>
              <a:defRPr sz="1600">
                <a:solidFill>
                  <a:schemeClr val="tx1"/>
                </a:solidFill>
                <a:latin typeface="Arial" panose="020B0604020202020204" pitchFamily="34" charset="0"/>
                <a:cs typeface="Arial" panose="020B0604020202020204" pitchFamily="34" charset="0"/>
              </a:defRPr>
            </a:lvl1pPr>
            <a:lvl2pPr>
              <a:defRPr sz="1600">
                <a:solidFill>
                  <a:schemeClr val="tx1"/>
                </a:solidFill>
                <a:latin typeface="Arial" panose="020B0604020202020204" pitchFamily="34" charset="0"/>
                <a:cs typeface="Arial" panose="020B0604020202020204" pitchFamily="34" charset="0"/>
              </a:defRPr>
            </a:lvl2pPr>
            <a:lvl3pPr>
              <a:defRPr sz="1600">
                <a:solidFill>
                  <a:srgbClr val="6C6463"/>
                </a:solidFill>
              </a:defRPr>
            </a:lvl3pPr>
            <a:lvl4pPr>
              <a:defRPr sz="1400">
                <a:solidFill>
                  <a:srgbClr val="6C6463"/>
                </a:solidFill>
              </a:defRPr>
            </a:lvl4pPr>
            <a:lvl5pPr>
              <a:defRPr>
                <a:solidFill>
                  <a:srgbClr val="FFFFFF"/>
                </a:solidFill>
              </a:defRPr>
            </a:lvl5pPr>
          </a:lstStyle>
          <a:p>
            <a:pPr lvl="0"/>
            <a:r>
              <a:rPr lang="en-US"/>
              <a:t>Edit Master text styles</a:t>
            </a:r>
          </a:p>
          <a:p>
            <a:pPr lvl="1"/>
            <a:r>
              <a:rPr lang="en-US"/>
              <a:t>Second level</a:t>
            </a:r>
          </a:p>
        </p:txBody>
      </p:sp>
      <p:sp>
        <p:nvSpPr>
          <p:cNvPr id="13" name="Text Placeholder 4"/>
          <p:cNvSpPr>
            <a:spLocks noGrp="1"/>
          </p:cNvSpPr>
          <p:nvPr>
            <p:ph type="body" sz="quarter" idx="12" hasCustomPrompt="1"/>
          </p:nvPr>
        </p:nvSpPr>
        <p:spPr>
          <a:xfrm rot="16200000">
            <a:off x="7862312" y="1098609"/>
            <a:ext cx="207391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
        <p:nvSpPr>
          <p:cNvPr id="8" name="Title 1"/>
          <p:cNvSpPr>
            <a:spLocks noGrp="1"/>
          </p:cNvSpPr>
          <p:nvPr>
            <p:ph type="title" hasCustomPrompt="1"/>
          </p:nvPr>
        </p:nvSpPr>
        <p:spPr>
          <a:xfrm>
            <a:off x="685800" y="678716"/>
            <a:ext cx="3657600" cy="830997"/>
          </a:xfrm>
        </p:spPr>
        <p:txBody>
          <a:bodyPr wrap="square" anchor="b" anchorCtr="0">
            <a:spAutoFit/>
          </a:bodyPr>
          <a:lstStyle>
            <a:lvl1pPr>
              <a:defRPr>
                <a:solidFill>
                  <a:srgbClr val="BA0C2F"/>
                </a:solidFill>
                <a:latin typeface="Arial" panose="020B0604020202020204" pitchFamily="34"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8331885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Red/Gray Title Only">
    <p:bg>
      <p:bgPr>
        <a:solidFill>
          <a:schemeClr val="bg1"/>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152400" y="153987"/>
            <a:ext cx="4419600" cy="4876799"/>
          </a:xfrm>
          <a:solidFill>
            <a:srgbClr val="E7E7E5"/>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9" name="Date Placeholder 3"/>
          <p:cNvSpPr>
            <a:spLocks noGrp="1"/>
          </p:cNvSpPr>
          <p:nvPr>
            <p:ph type="dt" sz="half" idx="2"/>
          </p:nvPr>
        </p:nvSpPr>
        <p:spPr>
          <a:xfrm>
            <a:off x="152400" y="4845380"/>
            <a:ext cx="2133600" cy="184666"/>
          </a:xfrm>
          <a:prstGeom prst="rect">
            <a:avLst/>
          </a:prstGeom>
        </p:spPr>
        <p:txBody>
          <a:bodyPr vert="horz" lIns="91440" tIns="45720" rIns="91440" bIns="45720" rtlCol="0" anchor="ctr">
            <a:spAutoFit/>
          </a:bodyPr>
          <a:lstStyle>
            <a:lvl1pPr algn="l">
              <a:defRPr sz="600" b="0" i="0">
                <a:solidFill>
                  <a:schemeClr val="bg1"/>
                </a:solidFill>
                <a:latin typeface="Gill Sans MT"/>
                <a:cs typeface="Gill Sans MT"/>
              </a:defRPr>
            </a:lvl1pPr>
          </a:lstStyle>
          <a:p>
            <a:fld id="{60FEB5C5-97E6-6B45-BBE4-F2449473BB96}" type="datetime1">
              <a:rPr lang="en-US" smtClean="0"/>
              <a:pPr/>
              <a:t>7/26/17</a:t>
            </a:fld>
            <a:endParaRPr lang="en-US" dirty="0"/>
          </a:p>
        </p:txBody>
      </p:sp>
      <p:sp>
        <p:nvSpPr>
          <p:cNvPr id="11" name="Slide Number Placeholder 5"/>
          <p:cNvSpPr>
            <a:spLocks noGrp="1"/>
          </p:cNvSpPr>
          <p:nvPr>
            <p:ph type="sldNum" sz="quarter" idx="4"/>
          </p:nvPr>
        </p:nvSpPr>
        <p:spPr>
          <a:xfrm>
            <a:off x="6858000" y="4845380"/>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a:t>
            </a:fld>
            <a:endParaRPr lang="en-US" dirty="0"/>
          </a:p>
        </p:txBody>
      </p:sp>
      <p:sp>
        <p:nvSpPr>
          <p:cNvPr id="13" name="Text Placeholder 4"/>
          <p:cNvSpPr>
            <a:spLocks noGrp="1"/>
          </p:cNvSpPr>
          <p:nvPr>
            <p:ph type="body" sz="quarter" idx="12" hasCustomPrompt="1"/>
          </p:nvPr>
        </p:nvSpPr>
        <p:spPr>
          <a:xfrm rot="16200000">
            <a:off x="3442713" y="1098609"/>
            <a:ext cx="207391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
        <p:nvSpPr>
          <p:cNvPr id="16" name="Title 1"/>
          <p:cNvSpPr>
            <a:spLocks noGrp="1"/>
          </p:cNvSpPr>
          <p:nvPr>
            <p:ph type="title" hasCustomPrompt="1"/>
          </p:nvPr>
        </p:nvSpPr>
        <p:spPr>
          <a:xfrm>
            <a:off x="4877104" y="2191902"/>
            <a:ext cx="3885896" cy="830997"/>
          </a:xfrm>
        </p:spPr>
        <p:txBody>
          <a:bodyPr wrap="square" anchor="ctr" anchorCtr="0">
            <a:spAutoFit/>
          </a:bodyPr>
          <a:lstStyle>
            <a:lvl1pPr>
              <a:defRPr>
                <a:solidFill>
                  <a:srgbClr val="BA0C2F"/>
                </a:solidFill>
                <a:latin typeface="Arial" panose="020B0604020202020204" pitchFamily="34"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1920939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act Info">
    <p:bg>
      <p:bgPr>
        <a:solidFill>
          <a:srgbClr val="BA0C2F"/>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rot="16200000">
            <a:off x="7862313" y="1098609"/>
            <a:ext cx="207391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
        <p:nvSpPr>
          <p:cNvPr id="6" name="Date Placeholder 3"/>
          <p:cNvSpPr>
            <a:spLocks noGrp="1"/>
          </p:cNvSpPr>
          <p:nvPr>
            <p:ph type="dt" sz="half" idx="2"/>
          </p:nvPr>
        </p:nvSpPr>
        <p:spPr>
          <a:xfrm>
            <a:off x="152400" y="4845380"/>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3F4168E2-91C5-9646-9F53-5B4E70AF759D}" type="datetime1">
              <a:rPr lang="en-US" smtClean="0"/>
              <a:pPr/>
              <a:t>7/26/17</a:t>
            </a:fld>
            <a:endParaRPr lang="en-US" dirty="0"/>
          </a:p>
        </p:txBody>
      </p:sp>
      <p:sp>
        <p:nvSpPr>
          <p:cNvPr id="8" name="Slide Number Placeholder 5"/>
          <p:cNvSpPr>
            <a:spLocks noGrp="1"/>
          </p:cNvSpPr>
          <p:nvPr>
            <p:ph type="sldNum" sz="quarter" idx="4"/>
          </p:nvPr>
        </p:nvSpPr>
        <p:spPr>
          <a:xfrm>
            <a:off x="6858000" y="4845380"/>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a:t>
            </a:fld>
            <a:endParaRPr lang="en-US" dirty="0"/>
          </a:p>
        </p:txBody>
      </p:sp>
      <p:pic>
        <p:nvPicPr>
          <p:cNvPr id="12" name="Picture 11" descr="USAID_Logo_White_v02.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83805" y="4344987"/>
            <a:ext cx="1371600" cy="410902"/>
          </a:xfrm>
          <a:prstGeom prst="rect">
            <a:avLst/>
          </a:prstGeom>
          <a:effectLst/>
        </p:spPr>
      </p:pic>
      <p:sp>
        <p:nvSpPr>
          <p:cNvPr id="15" name="Subtitle 2"/>
          <p:cNvSpPr>
            <a:spLocks noGrp="1"/>
          </p:cNvSpPr>
          <p:nvPr>
            <p:ph type="subTitle" idx="1" hasCustomPrompt="1"/>
          </p:nvPr>
        </p:nvSpPr>
        <p:spPr>
          <a:xfrm>
            <a:off x="685800" y="3135207"/>
            <a:ext cx="3429000" cy="1121031"/>
          </a:xfrm>
          <a:effectLst>
            <a:outerShdw blurRad="254000" dir="5400000" algn="tl" rotWithShape="0">
              <a:srgbClr val="000000">
                <a:alpha val="40000"/>
              </a:srgbClr>
            </a:outerShdw>
          </a:effectLst>
        </p:spPr>
        <p:txBody>
          <a:bodyPr>
            <a:normAutofit/>
          </a:bodyPr>
          <a:lstStyle>
            <a:lvl1pPr marL="0" indent="0" algn="l">
              <a:buNone/>
              <a:defRPr sz="1600">
                <a:solidFill>
                  <a:schemeClr val="bg1"/>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0796535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_Cover - Full Red">
    <p:bg>
      <p:bgPr>
        <a:solidFill>
          <a:srgbClr val="002F6C"/>
        </a:solidFill>
        <a:effectLst/>
      </p:bgPr>
    </p:bg>
    <p:spTree>
      <p:nvGrpSpPr>
        <p:cNvPr id="1" name=""/>
        <p:cNvGrpSpPr/>
        <p:nvPr/>
      </p:nvGrpSpPr>
      <p:grpSpPr>
        <a:xfrm>
          <a:off x="0" y="0"/>
          <a:ext cx="0" cy="0"/>
          <a:chOff x="0" y="0"/>
          <a:chExt cx="0" cy="0"/>
        </a:xfrm>
      </p:grpSpPr>
      <p:sp>
        <p:nvSpPr>
          <p:cNvPr id="8" name="Date Placeholder 3"/>
          <p:cNvSpPr>
            <a:spLocks noGrp="1"/>
          </p:cNvSpPr>
          <p:nvPr>
            <p:ph type="dt" sz="half" idx="2"/>
          </p:nvPr>
        </p:nvSpPr>
        <p:spPr>
          <a:xfrm>
            <a:off x="152400" y="4845380"/>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EB2C8F94-9D67-854F-8417-3B884156945E}" type="datetime1">
              <a:rPr lang="en-US" smtClean="0"/>
              <a:pPr/>
              <a:t>7/26/17</a:t>
            </a:fld>
            <a:endParaRPr lang="en-US" dirty="0"/>
          </a:p>
        </p:txBody>
      </p:sp>
      <p:sp>
        <p:nvSpPr>
          <p:cNvPr id="10" name="Slide Number Placeholder 5"/>
          <p:cNvSpPr>
            <a:spLocks noGrp="1"/>
          </p:cNvSpPr>
          <p:nvPr>
            <p:ph type="sldNum" sz="quarter" idx="4"/>
          </p:nvPr>
        </p:nvSpPr>
        <p:spPr>
          <a:xfrm>
            <a:off x="6858000" y="4845380"/>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a:t>
            </a:fld>
            <a:endParaRPr lang="en-US" dirty="0"/>
          </a:p>
        </p:txBody>
      </p:sp>
      <p:pic>
        <p:nvPicPr>
          <p:cNvPr id="11" name="Picture 10" descr="USAID_Logo_White_v02.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64755" y="487387"/>
            <a:ext cx="1371600" cy="410902"/>
          </a:xfrm>
          <a:prstGeom prst="rect">
            <a:avLst/>
          </a:prstGeom>
          <a:effectLst/>
        </p:spPr>
      </p:pic>
      <p:sp>
        <p:nvSpPr>
          <p:cNvPr id="12" name="Title 1"/>
          <p:cNvSpPr>
            <a:spLocks noGrp="1"/>
          </p:cNvSpPr>
          <p:nvPr>
            <p:ph type="ctrTitle" hasCustomPrompt="1"/>
          </p:nvPr>
        </p:nvSpPr>
        <p:spPr>
          <a:xfrm>
            <a:off x="685800" y="1601788"/>
            <a:ext cx="3683000" cy="1209781"/>
          </a:xfrm>
          <a:effectLst/>
        </p:spPr>
        <p:txBody>
          <a:bodyPr anchor="b" anchorCtr="0">
            <a:normAutofit/>
          </a:bodyPr>
          <a:lstStyle>
            <a:lvl1pPr>
              <a:defRPr sz="240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13" name="Subtitle 2"/>
          <p:cNvSpPr>
            <a:spLocks noGrp="1"/>
          </p:cNvSpPr>
          <p:nvPr>
            <p:ph type="subTitle" idx="1" hasCustomPrompt="1"/>
          </p:nvPr>
        </p:nvSpPr>
        <p:spPr>
          <a:xfrm>
            <a:off x="685800" y="3135206"/>
            <a:ext cx="3683000" cy="1209781"/>
          </a:xfrm>
          <a:effectLst/>
        </p:spPr>
        <p:txBody>
          <a:bodyPr>
            <a:normAutofit/>
          </a:bodyPr>
          <a:lstStyle>
            <a:lvl1pPr marL="0" indent="0" algn="l">
              <a:buNone/>
              <a:defRPr sz="1600">
                <a:solidFill>
                  <a:schemeClr val="bg1"/>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17" name="Straight Connector 16"/>
          <p:cNvCxnSpPr/>
          <p:nvPr/>
        </p:nvCxnSpPr>
        <p:spPr>
          <a:xfrm>
            <a:off x="746760" y="2973387"/>
            <a:ext cx="320040" cy="0"/>
          </a:xfrm>
          <a:prstGeom prst="line">
            <a:avLst/>
          </a:prstGeom>
          <a:ln w="19050">
            <a:solidFill>
              <a:srgbClr val="FFFFFF"/>
            </a:solidFill>
          </a:ln>
          <a:effectLst/>
        </p:spPr>
        <p:style>
          <a:lnRef idx="2">
            <a:schemeClr val="accent1"/>
          </a:lnRef>
          <a:fillRef idx="0">
            <a:schemeClr val="accent1"/>
          </a:fillRef>
          <a:effectRef idx="1">
            <a:schemeClr val="accent1"/>
          </a:effectRef>
          <a:fontRef idx="minor">
            <a:schemeClr val="tx1"/>
          </a:fontRef>
        </p:style>
      </p:cxnSp>
      <p:sp>
        <p:nvSpPr>
          <p:cNvPr id="14" name="Picture Placeholder 3"/>
          <p:cNvSpPr>
            <a:spLocks noGrp="1"/>
          </p:cNvSpPr>
          <p:nvPr>
            <p:ph type="pic" sz="quarter" idx="10" hasCustomPrompt="1"/>
          </p:nvPr>
        </p:nvSpPr>
        <p:spPr>
          <a:xfrm>
            <a:off x="4572000" y="153988"/>
            <a:ext cx="4419600" cy="4876800"/>
          </a:xfrm>
          <a:solidFill>
            <a:srgbClr val="FFFFFF"/>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Tree>
    <p:extLst>
      <p:ext uri="{BB962C8B-B14F-4D97-AF65-F5344CB8AC3E}">
        <p14:creationId xmlns:p14="http://schemas.microsoft.com/office/powerpoint/2010/main" val="3310764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_Divider - Full Red">
    <p:bg>
      <p:bgPr>
        <a:solidFill>
          <a:srgbClr val="002F6C"/>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926771" y="2295363"/>
            <a:ext cx="5486400" cy="830997"/>
          </a:xfrm>
        </p:spPr>
        <p:txBody>
          <a:bodyPr wrap="square" anchor="t" anchorCtr="0">
            <a:spAutoFit/>
          </a:bodyPr>
          <a:lstStyle>
            <a:lvl1pPr>
              <a:defRPr sz="2400">
                <a:solidFill>
                  <a:srgbClr val="FFFFFF"/>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Date Placeholder 2"/>
          <p:cNvSpPr>
            <a:spLocks noGrp="1"/>
          </p:cNvSpPr>
          <p:nvPr>
            <p:ph type="dt" sz="half" idx="10"/>
          </p:nvPr>
        </p:nvSpPr>
        <p:spPr>
          <a:xfrm>
            <a:off x="152400" y="4845380"/>
            <a:ext cx="2133600" cy="184666"/>
          </a:xfrm>
        </p:spPr>
        <p:txBody>
          <a:bodyPr/>
          <a:lstStyle>
            <a:lvl1pPr>
              <a:defRPr>
                <a:solidFill>
                  <a:srgbClr val="FFFFFF"/>
                </a:solidFill>
              </a:defRPr>
            </a:lvl1pPr>
          </a:lstStyle>
          <a:p>
            <a:fld id="{C3349C05-927F-3348-96DF-9086CF2761D6}" type="datetime1">
              <a:rPr lang="en-US" smtClean="0"/>
              <a:pPr/>
              <a:t>7/26/17</a:t>
            </a:fld>
            <a:endParaRPr lang="en-US" dirty="0"/>
          </a:p>
        </p:txBody>
      </p:sp>
      <p:sp>
        <p:nvSpPr>
          <p:cNvPr id="4" name="Footer Placeholder 3"/>
          <p:cNvSpPr>
            <a:spLocks noGrp="1"/>
          </p:cNvSpPr>
          <p:nvPr>
            <p:ph type="ftr" sz="quarter" idx="11"/>
          </p:nvPr>
        </p:nvSpPr>
        <p:spPr>
          <a:xfrm>
            <a:off x="3124200" y="4845380"/>
            <a:ext cx="2895600" cy="184666"/>
          </a:xfrm>
        </p:spPr>
        <p:txBody>
          <a:bodyPr/>
          <a:lstStyle>
            <a:lvl1pPr>
              <a:defRPr>
                <a:solidFill>
                  <a:srgbClr val="FFFFFF"/>
                </a:solidFill>
              </a:defRPr>
            </a:lvl1pPr>
          </a:lstStyle>
          <a:p>
            <a:r>
              <a:rPr lang="en-US" dirty="0"/>
              <a:t>FOOTER GOES HERE</a:t>
            </a:r>
          </a:p>
        </p:txBody>
      </p:sp>
      <p:sp>
        <p:nvSpPr>
          <p:cNvPr id="5" name="Slide Number Placeholder 4"/>
          <p:cNvSpPr>
            <a:spLocks noGrp="1"/>
          </p:cNvSpPr>
          <p:nvPr>
            <p:ph type="sldNum" sz="quarter" idx="12"/>
          </p:nvPr>
        </p:nvSpPr>
        <p:spPr>
          <a:xfrm>
            <a:off x="6858000" y="4845380"/>
            <a:ext cx="2133600" cy="184666"/>
          </a:xfrm>
        </p:spPr>
        <p:txBody>
          <a:bodyPr/>
          <a:lstStyle>
            <a:lvl1pPr>
              <a:defRPr>
                <a:solidFill>
                  <a:srgbClr val="FFFFFF"/>
                </a:solidFill>
              </a:defRPr>
            </a:lvl1pPr>
          </a:lstStyle>
          <a:p>
            <a:fld id="{42782948-4DBE-204D-AB9E-B65E067054AE}" type="slidenum">
              <a:rPr lang="en-US" smtClean="0"/>
              <a:pPr/>
              <a:t>‹#›</a:t>
            </a:fld>
            <a:endParaRPr lang="en-US" dirty="0"/>
          </a:p>
        </p:txBody>
      </p:sp>
      <p:pic>
        <p:nvPicPr>
          <p:cNvPr id="9" name="Picture 8" descr="USAID_Logo_White_v02.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83805" y="4344987"/>
            <a:ext cx="1371600" cy="410902"/>
          </a:xfrm>
          <a:prstGeom prst="rect">
            <a:avLst/>
          </a:prstGeom>
          <a:effectLst/>
        </p:spPr>
      </p:pic>
    </p:spTree>
    <p:extLst>
      <p:ext uri="{BB962C8B-B14F-4D97-AF65-F5344CB8AC3E}">
        <p14:creationId xmlns:p14="http://schemas.microsoft.com/office/powerpoint/2010/main" val="24459808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2_Red/Gray 1 Content">
    <p:bg>
      <p:bgPr>
        <a:solidFill>
          <a:srgbClr val="E7E7E5"/>
        </a:solidFill>
        <a:effectLst/>
      </p:bgPr>
    </p:bg>
    <p:spTree>
      <p:nvGrpSpPr>
        <p:cNvPr id="1" name=""/>
        <p:cNvGrpSpPr/>
        <p:nvPr/>
      </p:nvGrpSpPr>
      <p:grpSpPr>
        <a:xfrm>
          <a:off x="0" y="0"/>
          <a:ext cx="0" cy="0"/>
          <a:chOff x="0" y="0"/>
          <a:chExt cx="0" cy="0"/>
        </a:xfrm>
      </p:grpSpPr>
      <p:sp>
        <p:nvSpPr>
          <p:cNvPr id="8" name="Date Placeholder 3"/>
          <p:cNvSpPr>
            <a:spLocks noGrp="1"/>
          </p:cNvSpPr>
          <p:nvPr>
            <p:ph type="dt" sz="half" idx="2"/>
          </p:nvPr>
        </p:nvSpPr>
        <p:spPr>
          <a:xfrm>
            <a:off x="152400" y="4845380"/>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414FB1AD-D69E-B741-965A-0BAE826C2FA6}" type="datetime1">
              <a:rPr lang="en-US" smtClean="0"/>
              <a:pPr/>
              <a:t>7/26/17</a:t>
            </a:fld>
            <a:endParaRPr lang="en-US" dirty="0"/>
          </a:p>
        </p:txBody>
      </p:sp>
      <p:sp>
        <p:nvSpPr>
          <p:cNvPr id="9" name="Footer Placeholder 4"/>
          <p:cNvSpPr>
            <a:spLocks noGrp="1"/>
          </p:cNvSpPr>
          <p:nvPr>
            <p:ph type="ftr" sz="quarter" idx="3"/>
          </p:nvPr>
        </p:nvSpPr>
        <p:spPr>
          <a:xfrm>
            <a:off x="3124200" y="4845380"/>
            <a:ext cx="2895600" cy="184666"/>
          </a:xfrm>
          <a:prstGeom prst="rect">
            <a:avLst/>
          </a:prstGeom>
        </p:spPr>
        <p:txBody>
          <a:bodyPr vert="horz" lIns="91440" tIns="45720" rIns="91440" bIns="45720" rtlCol="0" anchor="ctr">
            <a:spAutoFit/>
          </a:bodyPr>
          <a:lstStyle>
            <a:lvl1pPr algn="ctr">
              <a:defRPr sz="600" b="0" i="0">
                <a:solidFill>
                  <a:srgbClr val="6C6463"/>
                </a:solidFill>
                <a:latin typeface="Gill Sans MT"/>
                <a:cs typeface="Gill Sans MT"/>
              </a:defRPr>
            </a:lvl1pPr>
          </a:lstStyle>
          <a:p>
            <a:r>
              <a:rPr lang="en-US" dirty="0"/>
              <a:t>FOOTER GOES HERE</a:t>
            </a:r>
          </a:p>
        </p:txBody>
      </p:sp>
      <p:sp>
        <p:nvSpPr>
          <p:cNvPr id="10" name="Slide Number Placeholder 5"/>
          <p:cNvSpPr>
            <a:spLocks noGrp="1"/>
          </p:cNvSpPr>
          <p:nvPr>
            <p:ph type="sldNum" sz="quarter" idx="4"/>
          </p:nvPr>
        </p:nvSpPr>
        <p:spPr>
          <a:xfrm>
            <a:off x="6858000" y="4845380"/>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a:t>
            </a:fld>
            <a:endParaRPr lang="en-US" dirty="0"/>
          </a:p>
        </p:txBody>
      </p:sp>
      <p:sp>
        <p:nvSpPr>
          <p:cNvPr id="12" name="Title Placeholder 1"/>
          <p:cNvSpPr>
            <a:spLocks noGrp="1"/>
          </p:cNvSpPr>
          <p:nvPr>
            <p:ph type="title" hasCustomPrompt="1"/>
          </p:nvPr>
        </p:nvSpPr>
        <p:spPr>
          <a:xfrm>
            <a:off x="686104" y="682923"/>
            <a:ext cx="7772400" cy="461665"/>
          </a:xfrm>
          <a:prstGeom prst="rect">
            <a:avLst/>
          </a:prstGeom>
        </p:spPr>
        <p:txBody>
          <a:bodyPr vert="horz" lIns="91440" tIns="45720" rIns="91440" bIns="45720" rtlCol="0" anchor="b" anchorCtr="0">
            <a:spAutoFit/>
          </a:bodyPr>
          <a:lstStyle>
            <a:lvl1pPr>
              <a:defRPr>
                <a:solidFill>
                  <a:srgbClr val="0067B9"/>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13" name="Text Placeholder 2"/>
          <p:cNvSpPr>
            <a:spLocks noGrp="1"/>
          </p:cNvSpPr>
          <p:nvPr>
            <p:ph idx="1" hasCustomPrompt="1"/>
          </p:nvPr>
        </p:nvSpPr>
        <p:spPr>
          <a:xfrm>
            <a:off x="685800" y="1296987"/>
            <a:ext cx="7772400" cy="3200400"/>
          </a:xfrm>
          <a:prstGeom prst="rect">
            <a:avLst/>
          </a:prstGeom>
        </p:spPr>
        <p:txBody>
          <a:bodyPr vert="horz" lIns="91440" tIns="45720" rIns="91440" bIns="45720" rtlCol="0">
            <a:normAutofit/>
          </a:bodyPr>
          <a:lstStyle>
            <a:lvl1pPr marL="230188" marR="0" indent="-230188" algn="l" defTabSz="457200" rtl="0" eaLnBrk="1" fontAlgn="auto" latinLnBrk="0" hangingPunct="1">
              <a:lnSpc>
                <a:spcPct val="100000"/>
              </a:lnSpc>
              <a:spcBef>
                <a:spcPts val="0"/>
              </a:spcBef>
              <a:spcAft>
                <a:spcPts val="800"/>
              </a:spcAft>
              <a:buClrTx/>
              <a:buSzTx/>
              <a:buFont typeface="Arial"/>
              <a:buChar char="•"/>
              <a:tabLst/>
              <a:defRPr>
                <a:solidFill>
                  <a:schemeClr val="tx1"/>
                </a:solidFill>
                <a:latin typeface="Arial" panose="020B0604020202020204" pitchFamily="34" charset="0"/>
                <a:cs typeface="Arial" panose="020B0604020202020204" pitchFamily="34" charset="0"/>
              </a:defRPr>
            </a:lvl1pPr>
            <a:lvl2pPr>
              <a:defRPr>
                <a:solidFill>
                  <a:schemeClr val="tx1"/>
                </a:solidFill>
                <a:latin typeface="Arial" panose="020B0604020202020204" pitchFamily="34" charset="0"/>
                <a:cs typeface="Arial" panose="020B0604020202020204" pitchFamily="34" charset="0"/>
              </a:defRPr>
            </a:lvl2pPr>
          </a:lstStyle>
          <a:p>
            <a:pPr lvl="0"/>
            <a:r>
              <a:rPr lang="en-US" dirty="0"/>
              <a:t>Click to edit Master text styles</a:t>
            </a:r>
          </a:p>
          <a:p>
            <a:pPr lvl="1"/>
            <a:r>
              <a:rPr lang="en-US" dirty="0"/>
              <a:t>Second level</a:t>
            </a:r>
            <a:endParaRPr kumimoji="0" lang="en-US" sz="1600" b="0" i="0" u="none" strike="noStrike" kern="1200" cap="none" spc="0" normalizeH="0" baseline="0" noProof="0" dirty="0">
              <a:ln>
                <a:noFill/>
              </a:ln>
              <a:solidFill>
                <a:srgbClr val="6C6463"/>
              </a:solidFill>
              <a:effectLst/>
              <a:uLnTx/>
              <a:uFillTx/>
              <a:latin typeface="Gill Sans MT"/>
              <a:ea typeface="+mn-ea"/>
              <a:cs typeface="Gill Sans MT"/>
            </a:endParaRPr>
          </a:p>
        </p:txBody>
      </p:sp>
    </p:spTree>
    <p:extLst>
      <p:ext uri="{BB962C8B-B14F-4D97-AF65-F5344CB8AC3E}">
        <p14:creationId xmlns:p14="http://schemas.microsoft.com/office/powerpoint/2010/main" val="7403979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2_Red/Gray 2 Content">
    <p:bg>
      <p:bgPr>
        <a:solidFill>
          <a:srgbClr val="E7E7E5"/>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296987"/>
            <a:ext cx="3809696" cy="3200400"/>
          </a:xfrm>
        </p:spPr>
        <p:txBody>
          <a:bodyPr>
            <a:normAutofit/>
          </a:bodyPr>
          <a:lstStyle>
            <a:lvl1pPr>
              <a:defRPr sz="1600">
                <a:solidFill>
                  <a:schemeClr val="tx1"/>
                </a:solidFill>
                <a:latin typeface="Arial" panose="020B0604020202020204" pitchFamily="34" charset="0"/>
                <a:cs typeface="Arial" panose="020B0604020202020204" pitchFamily="34" charset="0"/>
              </a:defRPr>
            </a:lvl1pPr>
            <a:lvl2pPr>
              <a:defRPr sz="1600">
                <a:solidFill>
                  <a:schemeClr val="tx1"/>
                </a:solidFill>
                <a:latin typeface="Arial" panose="020B0604020202020204" pitchFamily="34" charset="0"/>
                <a:cs typeface="Arial" panose="020B0604020202020204" pitchFamily="34" charset="0"/>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a:t>Edit Master text styles</a:t>
            </a:r>
          </a:p>
          <a:p>
            <a:pPr lvl="1"/>
            <a:r>
              <a:rPr lang="en-US"/>
              <a:t>Second level</a:t>
            </a:r>
          </a:p>
        </p:txBody>
      </p:sp>
      <p:sp>
        <p:nvSpPr>
          <p:cNvPr id="4" name="Content Placeholder 3"/>
          <p:cNvSpPr>
            <a:spLocks noGrp="1"/>
          </p:cNvSpPr>
          <p:nvPr>
            <p:ph sz="half" idx="2"/>
          </p:nvPr>
        </p:nvSpPr>
        <p:spPr>
          <a:xfrm>
            <a:off x="4648200" y="1296987"/>
            <a:ext cx="3810304" cy="3200400"/>
          </a:xfrm>
        </p:spPr>
        <p:txBody>
          <a:bodyPr>
            <a:normAutofit/>
          </a:bodyPr>
          <a:lstStyle>
            <a:lvl1pPr>
              <a:defRPr sz="1600">
                <a:solidFill>
                  <a:schemeClr val="tx1"/>
                </a:solidFill>
                <a:latin typeface="Arial" panose="020B0604020202020204" pitchFamily="34" charset="0"/>
                <a:cs typeface="Arial" panose="020B0604020202020204" pitchFamily="34" charset="0"/>
              </a:defRPr>
            </a:lvl1pPr>
            <a:lvl2pPr>
              <a:defRPr sz="1600">
                <a:solidFill>
                  <a:schemeClr val="tx1"/>
                </a:solidFill>
                <a:latin typeface="Arial" panose="020B0604020202020204" pitchFamily="34" charset="0"/>
                <a:cs typeface="Arial" panose="020B0604020202020204" pitchFamily="34" charset="0"/>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a:t>Edit Master text styles</a:t>
            </a:r>
          </a:p>
          <a:p>
            <a:pPr lvl="1"/>
            <a:r>
              <a:rPr lang="en-US"/>
              <a:t>Second level</a:t>
            </a:r>
          </a:p>
        </p:txBody>
      </p:sp>
      <p:sp>
        <p:nvSpPr>
          <p:cNvPr id="5" name="Date Placeholder 4"/>
          <p:cNvSpPr>
            <a:spLocks noGrp="1"/>
          </p:cNvSpPr>
          <p:nvPr>
            <p:ph type="dt" sz="half" idx="10"/>
          </p:nvPr>
        </p:nvSpPr>
        <p:spPr>
          <a:xfrm>
            <a:off x="152400" y="4845380"/>
            <a:ext cx="2133600" cy="184666"/>
          </a:xfrm>
        </p:spPr>
        <p:txBody>
          <a:bodyPr/>
          <a:lstStyle>
            <a:lvl1pPr>
              <a:defRPr>
                <a:solidFill>
                  <a:srgbClr val="6C6463"/>
                </a:solidFill>
              </a:defRPr>
            </a:lvl1pPr>
          </a:lstStyle>
          <a:p>
            <a:fld id="{AB18E012-EC0C-1649-A039-CB178266D114}" type="datetime1">
              <a:rPr lang="en-US" smtClean="0"/>
              <a:pPr/>
              <a:t>7/26/17</a:t>
            </a:fld>
            <a:endParaRPr lang="en-US" dirty="0"/>
          </a:p>
        </p:txBody>
      </p:sp>
      <p:sp>
        <p:nvSpPr>
          <p:cNvPr id="6" name="Footer Placeholder 5"/>
          <p:cNvSpPr>
            <a:spLocks noGrp="1"/>
          </p:cNvSpPr>
          <p:nvPr>
            <p:ph type="ftr" sz="quarter" idx="11"/>
          </p:nvPr>
        </p:nvSpPr>
        <p:spPr>
          <a:xfrm>
            <a:off x="3124200" y="4845380"/>
            <a:ext cx="2895600" cy="184666"/>
          </a:xfrm>
        </p:spPr>
        <p:txBody>
          <a:bodyPr/>
          <a:lstStyle>
            <a:lvl1pPr>
              <a:defRPr>
                <a:solidFill>
                  <a:srgbClr val="6C6463"/>
                </a:solidFill>
              </a:defRPr>
            </a:lvl1pPr>
          </a:lstStyle>
          <a:p>
            <a:r>
              <a:rPr lang="en-US" dirty="0"/>
              <a:t>FOOTER GOES HERE</a:t>
            </a:r>
          </a:p>
        </p:txBody>
      </p:sp>
      <p:sp>
        <p:nvSpPr>
          <p:cNvPr id="7" name="Slide Number Placeholder 6"/>
          <p:cNvSpPr>
            <a:spLocks noGrp="1"/>
          </p:cNvSpPr>
          <p:nvPr>
            <p:ph type="sldNum" sz="quarter" idx="12"/>
          </p:nvPr>
        </p:nvSpPr>
        <p:spPr>
          <a:xfrm>
            <a:off x="6858000" y="4845380"/>
            <a:ext cx="2133600" cy="184666"/>
          </a:xfrm>
        </p:spPr>
        <p:txBody>
          <a:bodyPr/>
          <a:lstStyle>
            <a:lvl1pPr>
              <a:defRPr>
                <a:solidFill>
                  <a:srgbClr val="6C6463"/>
                </a:solidFill>
              </a:defRPr>
            </a:lvl1pPr>
          </a:lstStyle>
          <a:p>
            <a:fld id="{42782948-4DBE-204D-AB9E-B65E067054AE}" type="slidenum">
              <a:rPr lang="en-US" smtClean="0"/>
              <a:pPr/>
              <a:t>‹#›</a:t>
            </a:fld>
            <a:endParaRPr lang="en-US" dirty="0"/>
          </a:p>
        </p:txBody>
      </p:sp>
      <p:sp>
        <p:nvSpPr>
          <p:cNvPr id="10" name="Title 1"/>
          <p:cNvSpPr>
            <a:spLocks noGrp="1"/>
          </p:cNvSpPr>
          <p:nvPr>
            <p:ph type="title" hasCustomPrompt="1"/>
          </p:nvPr>
        </p:nvSpPr>
        <p:spPr>
          <a:xfrm>
            <a:off x="686104" y="682922"/>
            <a:ext cx="7772400" cy="461665"/>
          </a:xfrm>
        </p:spPr>
        <p:txBody>
          <a:bodyPr anchor="b" anchorCtr="0">
            <a:spAutoFit/>
          </a:bodyPr>
          <a:lstStyle>
            <a:lvl1pPr>
              <a:defRPr>
                <a:solidFill>
                  <a:srgbClr val="0067B9"/>
                </a:solidFill>
                <a:latin typeface="Arial" panose="020B0604020202020204" pitchFamily="34"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22823482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2_Red/Gray 3 Content">
    <p:bg>
      <p:bgPr>
        <a:solidFill>
          <a:srgbClr val="E7E7E5"/>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296987"/>
            <a:ext cx="2514296" cy="3200400"/>
          </a:xfrm>
        </p:spPr>
        <p:txBody>
          <a:bodyPr>
            <a:normAutofit/>
          </a:bodyPr>
          <a:lstStyle>
            <a:lvl1pPr>
              <a:defRPr sz="1600">
                <a:solidFill>
                  <a:schemeClr val="tx1"/>
                </a:solidFill>
                <a:latin typeface="Arial" panose="020B0604020202020204" pitchFamily="34" charset="0"/>
                <a:cs typeface="Arial" panose="020B0604020202020204" pitchFamily="34" charset="0"/>
              </a:defRPr>
            </a:lvl1pPr>
            <a:lvl2pPr>
              <a:defRPr sz="1600">
                <a:solidFill>
                  <a:schemeClr val="tx1"/>
                </a:solidFill>
                <a:latin typeface="Arial" panose="020B0604020202020204" pitchFamily="34" charset="0"/>
                <a:cs typeface="Arial" panose="020B0604020202020204" pitchFamily="34" charset="0"/>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a:t>Edit Master text styles</a:t>
            </a:r>
          </a:p>
          <a:p>
            <a:pPr lvl="1"/>
            <a:r>
              <a:rPr lang="en-US"/>
              <a:t>Second level</a:t>
            </a:r>
          </a:p>
        </p:txBody>
      </p:sp>
      <p:sp>
        <p:nvSpPr>
          <p:cNvPr id="4" name="Content Placeholder 3"/>
          <p:cNvSpPr>
            <a:spLocks noGrp="1"/>
          </p:cNvSpPr>
          <p:nvPr>
            <p:ph sz="half" idx="2"/>
          </p:nvPr>
        </p:nvSpPr>
        <p:spPr>
          <a:xfrm>
            <a:off x="5943600" y="1296987"/>
            <a:ext cx="2514904" cy="3200400"/>
          </a:xfrm>
        </p:spPr>
        <p:txBody>
          <a:bodyPr>
            <a:normAutofit/>
          </a:bodyPr>
          <a:lstStyle>
            <a:lvl1pPr>
              <a:defRPr sz="1600">
                <a:solidFill>
                  <a:schemeClr val="tx1"/>
                </a:solidFill>
                <a:latin typeface="Arial" panose="020B0604020202020204" pitchFamily="34" charset="0"/>
                <a:cs typeface="Arial" panose="020B0604020202020204" pitchFamily="34" charset="0"/>
              </a:defRPr>
            </a:lvl1pPr>
            <a:lvl2pPr>
              <a:defRPr sz="1600">
                <a:solidFill>
                  <a:schemeClr val="tx1"/>
                </a:solidFill>
                <a:latin typeface="Arial" panose="020B0604020202020204" pitchFamily="34" charset="0"/>
                <a:cs typeface="Arial" panose="020B0604020202020204" pitchFamily="34" charset="0"/>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a:t>Edit Master text styles</a:t>
            </a:r>
          </a:p>
          <a:p>
            <a:pPr lvl="1"/>
            <a:r>
              <a:rPr lang="en-US"/>
              <a:t>Second level</a:t>
            </a:r>
          </a:p>
        </p:txBody>
      </p:sp>
      <p:sp>
        <p:nvSpPr>
          <p:cNvPr id="5" name="Date Placeholder 4"/>
          <p:cNvSpPr>
            <a:spLocks noGrp="1"/>
          </p:cNvSpPr>
          <p:nvPr>
            <p:ph type="dt" sz="half" idx="10"/>
          </p:nvPr>
        </p:nvSpPr>
        <p:spPr>
          <a:xfrm>
            <a:off x="152400" y="4845380"/>
            <a:ext cx="2133600" cy="184666"/>
          </a:xfrm>
        </p:spPr>
        <p:txBody>
          <a:bodyPr/>
          <a:lstStyle>
            <a:lvl1pPr>
              <a:defRPr>
                <a:solidFill>
                  <a:srgbClr val="6C6463"/>
                </a:solidFill>
              </a:defRPr>
            </a:lvl1pPr>
          </a:lstStyle>
          <a:p>
            <a:fld id="{39C62A9A-2216-F44B-AFF9-136AA601C377}" type="datetime1">
              <a:rPr lang="en-US" smtClean="0"/>
              <a:pPr/>
              <a:t>7/26/17</a:t>
            </a:fld>
            <a:endParaRPr lang="en-US" dirty="0"/>
          </a:p>
        </p:txBody>
      </p:sp>
      <p:sp>
        <p:nvSpPr>
          <p:cNvPr id="6" name="Footer Placeholder 5"/>
          <p:cNvSpPr>
            <a:spLocks noGrp="1"/>
          </p:cNvSpPr>
          <p:nvPr>
            <p:ph type="ftr" sz="quarter" idx="11"/>
          </p:nvPr>
        </p:nvSpPr>
        <p:spPr>
          <a:xfrm>
            <a:off x="3124200" y="4845380"/>
            <a:ext cx="2895600" cy="184666"/>
          </a:xfrm>
        </p:spPr>
        <p:txBody>
          <a:bodyPr/>
          <a:lstStyle>
            <a:lvl1pPr>
              <a:defRPr>
                <a:solidFill>
                  <a:srgbClr val="6C6463"/>
                </a:solidFill>
              </a:defRPr>
            </a:lvl1pPr>
          </a:lstStyle>
          <a:p>
            <a:r>
              <a:rPr lang="en-US" dirty="0"/>
              <a:t>FOOTER GOES HERE</a:t>
            </a:r>
          </a:p>
        </p:txBody>
      </p:sp>
      <p:sp>
        <p:nvSpPr>
          <p:cNvPr id="7" name="Slide Number Placeholder 6"/>
          <p:cNvSpPr>
            <a:spLocks noGrp="1"/>
          </p:cNvSpPr>
          <p:nvPr>
            <p:ph type="sldNum" sz="quarter" idx="12"/>
          </p:nvPr>
        </p:nvSpPr>
        <p:spPr>
          <a:xfrm>
            <a:off x="6858000" y="4845380"/>
            <a:ext cx="2133600" cy="184666"/>
          </a:xfrm>
        </p:spPr>
        <p:txBody>
          <a:bodyPr/>
          <a:lstStyle>
            <a:lvl1pPr>
              <a:defRPr>
                <a:solidFill>
                  <a:srgbClr val="6C6463"/>
                </a:solidFill>
              </a:defRPr>
            </a:lvl1pPr>
          </a:lstStyle>
          <a:p>
            <a:fld id="{42782948-4DBE-204D-AB9E-B65E067054AE}" type="slidenum">
              <a:rPr lang="en-US" smtClean="0"/>
              <a:pPr/>
              <a:t>‹#›</a:t>
            </a:fld>
            <a:endParaRPr lang="en-US" dirty="0"/>
          </a:p>
        </p:txBody>
      </p:sp>
      <p:sp>
        <p:nvSpPr>
          <p:cNvPr id="10" name="Content Placeholder 3"/>
          <p:cNvSpPr>
            <a:spLocks noGrp="1"/>
          </p:cNvSpPr>
          <p:nvPr>
            <p:ph sz="half" idx="13"/>
          </p:nvPr>
        </p:nvSpPr>
        <p:spPr>
          <a:xfrm>
            <a:off x="3314548" y="1296987"/>
            <a:ext cx="2514904" cy="3200400"/>
          </a:xfrm>
        </p:spPr>
        <p:txBody>
          <a:bodyPr>
            <a:normAutofit/>
          </a:bodyPr>
          <a:lstStyle>
            <a:lvl1pPr>
              <a:defRPr sz="1600">
                <a:solidFill>
                  <a:schemeClr val="tx1"/>
                </a:solidFill>
                <a:latin typeface="Arial" panose="020B0604020202020204" pitchFamily="34" charset="0"/>
                <a:cs typeface="Arial" panose="020B0604020202020204" pitchFamily="34" charset="0"/>
              </a:defRPr>
            </a:lvl1pPr>
            <a:lvl2pPr>
              <a:defRPr sz="1600">
                <a:solidFill>
                  <a:schemeClr val="tx1"/>
                </a:solidFill>
                <a:latin typeface="Arial" panose="020B0604020202020204" pitchFamily="34" charset="0"/>
                <a:cs typeface="Arial" panose="020B0604020202020204" pitchFamily="34" charset="0"/>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a:t>Edit Master text styles</a:t>
            </a:r>
          </a:p>
          <a:p>
            <a:pPr lvl="1"/>
            <a:r>
              <a:rPr lang="en-US"/>
              <a:t>Second level</a:t>
            </a:r>
          </a:p>
        </p:txBody>
      </p:sp>
      <p:sp>
        <p:nvSpPr>
          <p:cNvPr id="11" name="Title 1"/>
          <p:cNvSpPr>
            <a:spLocks noGrp="1"/>
          </p:cNvSpPr>
          <p:nvPr>
            <p:ph type="title" hasCustomPrompt="1"/>
          </p:nvPr>
        </p:nvSpPr>
        <p:spPr>
          <a:xfrm>
            <a:off x="686104" y="682922"/>
            <a:ext cx="7772400" cy="461665"/>
          </a:xfrm>
        </p:spPr>
        <p:txBody>
          <a:bodyPr anchor="b" anchorCtr="0">
            <a:spAutoFit/>
          </a:bodyPr>
          <a:lstStyle>
            <a:lvl1pPr>
              <a:defRPr>
                <a:solidFill>
                  <a:srgbClr val="0067B9"/>
                </a:solidFill>
                <a:latin typeface="Arial" panose="020B0604020202020204" pitchFamily="34"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26552411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2_Red/Gray 1 Content + Bottom Photo">
    <p:bg>
      <p:bgPr>
        <a:solidFill>
          <a:srgbClr val="E7E7E5"/>
        </a:solidFill>
        <a:effectLst/>
      </p:bgPr>
    </p:bg>
    <p:spTree>
      <p:nvGrpSpPr>
        <p:cNvPr id="1" name=""/>
        <p:cNvGrpSpPr/>
        <p:nvPr/>
      </p:nvGrpSpPr>
      <p:grpSpPr>
        <a:xfrm>
          <a:off x="0" y="0"/>
          <a:ext cx="0" cy="0"/>
          <a:chOff x="0" y="0"/>
          <a:chExt cx="0" cy="0"/>
        </a:xfrm>
      </p:grpSpPr>
      <p:sp>
        <p:nvSpPr>
          <p:cNvPr id="12" name="Picture Placeholder 3"/>
          <p:cNvSpPr>
            <a:spLocks noGrp="1"/>
          </p:cNvSpPr>
          <p:nvPr>
            <p:ph type="pic" sz="quarter" idx="10" hasCustomPrompt="1"/>
          </p:nvPr>
        </p:nvSpPr>
        <p:spPr>
          <a:xfrm>
            <a:off x="152400" y="2592387"/>
            <a:ext cx="8839200" cy="2440594"/>
          </a:xfrm>
          <a:solidFill>
            <a:schemeClr val="bg1"/>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3" name="Content Placeholder 2"/>
          <p:cNvSpPr>
            <a:spLocks noGrp="1"/>
          </p:cNvSpPr>
          <p:nvPr>
            <p:ph idx="1"/>
          </p:nvPr>
        </p:nvSpPr>
        <p:spPr>
          <a:xfrm>
            <a:off x="685800" y="1296987"/>
            <a:ext cx="7772400" cy="1143000"/>
          </a:xfrm>
        </p:spPr>
        <p:txBody>
          <a:bodyPr/>
          <a:lstStyle>
            <a:lvl1pPr>
              <a:defRPr>
                <a:solidFill>
                  <a:schemeClr val="tx1"/>
                </a:solidFill>
                <a:latin typeface="Arial" panose="020B0604020202020204" pitchFamily="34" charset="0"/>
                <a:cs typeface="Arial" panose="020B0604020202020204" pitchFamily="34" charset="0"/>
              </a:defRPr>
            </a:lvl1pPr>
            <a:lvl2pPr>
              <a:defRPr>
                <a:solidFill>
                  <a:schemeClr val="tx1"/>
                </a:solidFill>
                <a:latin typeface="Arial" panose="020B0604020202020204" pitchFamily="34" charset="0"/>
                <a:cs typeface="Arial" panose="020B0604020202020204" pitchFamily="34" charset="0"/>
              </a:defRPr>
            </a:lvl2pPr>
            <a:lvl3pPr>
              <a:defRPr>
                <a:solidFill>
                  <a:srgbClr val="6C6463"/>
                </a:solidFill>
              </a:defRPr>
            </a:lvl3pPr>
            <a:lvl4pPr>
              <a:defRPr>
                <a:solidFill>
                  <a:srgbClr val="6C6463"/>
                </a:solidFill>
              </a:defRPr>
            </a:lvl4pPr>
            <a:lvl5pPr>
              <a:defRPr>
                <a:solidFill>
                  <a:srgbClr val="FFFFFF"/>
                </a:solidFill>
              </a:defRPr>
            </a:lvl5pPr>
          </a:lstStyle>
          <a:p>
            <a:pPr lvl="0"/>
            <a:r>
              <a:rPr lang="en-US"/>
              <a:t>Edit Master text styles</a:t>
            </a:r>
          </a:p>
          <a:p>
            <a:pPr lvl="1"/>
            <a:r>
              <a:rPr lang="en-US"/>
              <a:t>Second level</a:t>
            </a:r>
          </a:p>
        </p:txBody>
      </p:sp>
      <p:sp>
        <p:nvSpPr>
          <p:cNvPr id="9" name="Date Placeholder 3"/>
          <p:cNvSpPr>
            <a:spLocks noGrp="1"/>
          </p:cNvSpPr>
          <p:nvPr>
            <p:ph type="dt" sz="half" idx="2"/>
          </p:nvPr>
        </p:nvSpPr>
        <p:spPr>
          <a:xfrm>
            <a:off x="152400" y="4845380"/>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193355D5-F1DA-0F48-9E7E-0A3FEBF9FF84}" type="datetime1">
              <a:rPr lang="en-US" smtClean="0"/>
              <a:pPr/>
              <a:t>7/26/17</a:t>
            </a:fld>
            <a:endParaRPr lang="en-US" dirty="0"/>
          </a:p>
        </p:txBody>
      </p:sp>
      <p:sp>
        <p:nvSpPr>
          <p:cNvPr id="10" name="Footer Placeholder 4"/>
          <p:cNvSpPr>
            <a:spLocks noGrp="1"/>
          </p:cNvSpPr>
          <p:nvPr>
            <p:ph type="ftr" sz="quarter" idx="3"/>
          </p:nvPr>
        </p:nvSpPr>
        <p:spPr>
          <a:xfrm>
            <a:off x="3124200" y="4845380"/>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dirty="0"/>
              <a:t>FOOTER GOES HERE</a:t>
            </a:r>
          </a:p>
        </p:txBody>
      </p:sp>
      <p:sp>
        <p:nvSpPr>
          <p:cNvPr id="11" name="Slide Number Placeholder 5"/>
          <p:cNvSpPr>
            <a:spLocks noGrp="1"/>
          </p:cNvSpPr>
          <p:nvPr>
            <p:ph type="sldNum" sz="quarter" idx="4"/>
          </p:nvPr>
        </p:nvSpPr>
        <p:spPr>
          <a:xfrm>
            <a:off x="6858000" y="4845380"/>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a:t>
            </a:fld>
            <a:endParaRPr lang="en-US" dirty="0"/>
          </a:p>
        </p:txBody>
      </p:sp>
      <p:sp>
        <p:nvSpPr>
          <p:cNvPr id="14" name="Text Placeholder 4"/>
          <p:cNvSpPr>
            <a:spLocks noGrp="1"/>
          </p:cNvSpPr>
          <p:nvPr>
            <p:ph type="body" sz="quarter" idx="12" hasCustomPrompt="1"/>
          </p:nvPr>
        </p:nvSpPr>
        <p:spPr>
          <a:xfrm rot="16200000">
            <a:off x="7862313" y="3537008"/>
            <a:ext cx="207391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
        <p:nvSpPr>
          <p:cNvPr id="17" name="Title 1"/>
          <p:cNvSpPr>
            <a:spLocks noGrp="1"/>
          </p:cNvSpPr>
          <p:nvPr>
            <p:ph type="title" hasCustomPrompt="1"/>
          </p:nvPr>
        </p:nvSpPr>
        <p:spPr>
          <a:xfrm>
            <a:off x="686104" y="682922"/>
            <a:ext cx="7772400" cy="461665"/>
          </a:xfrm>
        </p:spPr>
        <p:txBody>
          <a:bodyPr anchor="b" anchorCtr="0">
            <a:spAutoFit/>
          </a:bodyPr>
          <a:lstStyle>
            <a:lvl1pPr>
              <a:defRPr>
                <a:solidFill>
                  <a:srgbClr val="0067B9"/>
                </a:solidFill>
                <a:latin typeface="Arial" panose="020B0604020202020204" pitchFamily="34"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22252800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2_Red/Gray 1 Content + Right Photo">
    <p:bg>
      <p:bgPr>
        <a:solidFill>
          <a:srgbClr val="E7E7E5"/>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4572000" y="153988"/>
            <a:ext cx="4419600" cy="4876800"/>
          </a:xfrm>
          <a:solidFill>
            <a:srgbClr val="FFFFFF"/>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9" name="Date Placeholder 3"/>
          <p:cNvSpPr>
            <a:spLocks noGrp="1"/>
          </p:cNvSpPr>
          <p:nvPr>
            <p:ph type="dt" sz="half" idx="2"/>
          </p:nvPr>
        </p:nvSpPr>
        <p:spPr>
          <a:xfrm>
            <a:off x="152400" y="4845380"/>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60FEB5C5-97E6-6B45-BBE4-F2449473BB96}" type="datetime1">
              <a:rPr lang="en-US" smtClean="0"/>
              <a:pPr/>
              <a:t>7/26/17</a:t>
            </a:fld>
            <a:endParaRPr lang="en-US" dirty="0"/>
          </a:p>
        </p:txBody>
      </p:sp>
      <p:sp>
        <p:nvSpPr>
          <p:cNvPr id="11" name="Slide Number Placeholder 5"/>
          <p:cNvSpPr>
            <a:spLocks noGrp="1"/>
          </p:cNvSpPr>
          <p:nvPr>
            <p:ph type="sldNum" sz="quarter" idx="4"/>
          </p:nvPr>
        </p:nvSpPr>
        <p:spPr>
          <a:xfrm>
            <a:off x="6858000" y="4845380"/>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a:t>
            </a:fld>
            <a:endParaRPr lang="en-US" dirty="0"/>
          </a:p>
        </p:txBody>
      </p:sp>
      <p:sp>
        <p:nvSpPr>
          <p:cNvPr id="14" name="Content Placeholder 2"/>
          <p:cNvSpPr>
            <a:spLocks noGrp="1"/>
          </p:cNvSpPr>
          <p:nvPr>
            <p:ph idx="1"/>
          </p:nvPr>
        </p:nvSpPr>
        <p:spPr>
          <a:xfrm>
            <a:off x="685800" y="1677987"/>
            <a:ext cx="3657600" cy="2819400"/>
          </a:xfrm>
        </p:spPr>
        <p:txBody>
          <a:bodyPr>
            <a:normAutofit/>
          </a:bodyPr>
          <a:lstStyle>
            <a:lvl1pPr>
              <a:defRPr sz="1600">
                <a:solidFill>
                  <a:schemeClr val="tx1"/>
                </a:solidFill>
                <a:latin typeface="Arial" panose="020B0604020202020204" pitchFamily="34" charset="0"/>
                <a:cs typeface="Arial" panose="020B0604020202020204" pitchFamily="34" charset="0"/>
              </a:defRPr>
            </a:lvl1pPr>
            <a:lvl2pPr>
              <a:defRPr sz="1600">
                <a:solidFill>
                  <a:schemeClr val="tx1"/>
                </a:solidFill>
                <a:latin typeface="Arial" panose="020B0604020202020204" pitchFamily="34" charset="0"/>
                <a:cs typeface="Arial" panose="020B0604020202020204" pitchFamily="34" charset="0"/>
              </a:defRPr>
            </a:lvl2pPr>
            <a:lvl3pPr>
              <a:defRPr sz="1600">
                <a:solidFill>
                  <a:srgbClr val="6C6463"/>
                </a:solidFill>
              </a:defRPr>
            </a:lvl3pPr>
            <a:lvl4pPr>
              <a:defRPr sz="1400">
                <a:solidFill>
                  <a:srgbClr val="6C6463"/>
                </a:solidFill>
              </a:defRPr>
            </a:lvl4pPr>
            <a:lvl5pPr>
              <a:defRPr>
                <a:solidFill>
                  <a:srgbClr val="FFFFFF"/>
                </a:solidFill>
              </a:defRPr>
            </a:lvl5pPr>
          </a:lstStyle>
          <a:p>
            <a:pPr lvl="0"/>
            <a:r>
              <a:rPr lang="en-US"/>
              <a:t>Edit Master text styles</a:t>
            </a:r>
          </a:p>
          <a:p>
            <a:pPr lvl="1"/>
            <a:r>
              <a:rPr lang="en-US"/>
              <a:t>Second level</a:t>
            </a:r>
          </a:p>
        </p:txBody>
      </p:sp>
      <p:sp>
        <p:nvSpPr>
          <p:cNvPr id="13" name="Text Placeholder 4"/>
          <p:cNvSpPr>
            <a:spLocks noGrp="1"/>
          </p:cNvSpPr>
          <p:nvPr>
            <p:ph type="body" sz="quarter" idx="12" hasCustomPrompt="1"/>
          </p:nvPr>
        </p:nvSpPr>
        <p:spPr>
          <a:xfrm rot="16200000">
            <a:off x="7862312" y="1098609"/>
            <a:ext cx="207391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
        <p:nvSpPr>
          <p:cNvPr id="8" name="Title 1"/>
          <p:cNvSpPr>
            <a:spLocks noGrp="1"/>
          </p:cNvSpPr>
          <p:nvPr>
            <p:ph type="title" hasCustomPrompt="1"/>
          </p:nvPr>
        </p:nvSpPr>
        <p:spPr>
          <a:xfrm>
            <a:off x="685800" y="678716"/>
            <a:ext cx="3657600" cy="830997"/>
          </a:xfrm>
        </p:spPr>
        <p:txBody>
          <a:bodyPr wrap="square" anchor="b" anchorCtr="0">
            <a:spAutoFit/>
          </a:bodyPr>
          <a:lstStyle>
            <a:lvl1pPr>
              <a:defRPr>
                <a:solidFill>
                  <a:srgbClr val="0067B9"/>
                </a:solidFill>
                <a:latin typeface="Arial" panose="020B0604020202020204" pitchFamily="34"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8379566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2_Red/Gray Title Only">
    <p:bg>
      <p:bgPr>
        <a:solidFill>
          <a:srgbClr val="E7E7E5"/>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152400" y="153987"/>
            <a:ext cx="4419600" cy="4876799"/>
          </a:xfrm>
          <a:solidFill>
            <a:schemeClr val="bg1"/>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9" name="Date Placeholder 3"/>
          <p:cNvSpPr>
            <a:spLocks noGrp="1"/>
          </p:cNvSpPr>
          <p:nvPr>
            <p:ph type="dt" sz="half" idx="2"/>
          </p:nvPr>
        </p:nvSpPr>
        <p:spPr>
          <a:xfrm>
            <a:off x="152400" y="4845380"/>
            <a:ext cx="2133600" cy="184666"/>
          </a:xfrm>
          <a:prstGeom prst="rect">
            <a:avLst/>
          </a:prstGeom>
        </p:spPr>
        <p:txBody>
          <a:bodyPr vert="horz" lIns="91440" tIns="45720" rIns="91440" bIns="45720" rtlCol="0" anchor="ctr">
            <a:spAutoFit/>
          </a:bodyPr>
          <a:lstStyle>
            <a:lvl1pPr algn="l">
              <a:defRPr sz="600" b="0" i="0">
                <a:solidFill>
                  <a:schemeClr val="bg1"/>
                </a:solidFill>
                <a:latin typeface="Gill Sans MT"/>
                <a:cs typeface="Gill Sans MT"/>
              </a:defRPr>
            </a:lvl1pPr>
          </a:lstStyle>
          <a:p>
            <a:fld id="{60FEB5C5-97E6-6B45-BBE4-F2449473BB96}" type="datetime1">
              <a:rPr lang="en-US" smtClean="0"/>
              <a:pPr/>
              <a:t>7/26/17</a:t>
            </a:fld>
            <a:endParaRPr lang="en-US" dirty="0"/>
          </a:p>
        </p:txBody>
      </p:sp>
      <p:sp>
        <p:nvSpPr>
          <p:cNvPr id="11" name="Slide Number Placeholder 5"/>
          <p:cNvSpPr>
            <a:spLocks noGrp="1"/>
          </p:cNvSpPr>
          <p:nvPr>
            <p:ph type="sldNum" sz="quarter" idx="4"/>
          </p:nvPr>
        </p:nvSpPr>
        <p:spPr>
          <a:xfrm>
            <a:off x="6858000" y="4845380"/>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a:t>
            </a:fld>
            <a:endParaRPr lang="en-US" dirty="0"/>
          </a:p>
        </p:txBody>
      </p:sp>
      <p:sp>
        <p:nvSpPr>
          <p:cNvPr id="13" name="Text Placeholder 4"/>
          <p:cNvSpPr>
            <a:spLocks noGrp="1"/>
          </p:cNvSpPr>
          <p:nvPr>
            <p:ph type="body" sz="quarter" idx="12" hasCustomPrompt="1"/>
          </p:nvPr>
        </p:nvSpPr>
        <p:spPr>
          <a:xfrm rot="16200000">
            <a:off x="3442713" y="1098609"/>
            <a:ext cx="207391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
        <p:nvSpPr>
          <p:cNvPr id="16" name="Title 1"/>
          <p:cNvSpPr>
            <a:spLocks noGrp="1"/>
          </p:cNvSpPr>
          <p:nvPr>
            <p:ph type="title" hasCustomPrompt="1"/>
          </p:nvPr>
        </p:nvSpPr>
        <p:spPr>
          <a:xfrm>
            <a:off x="4877104" y="2191902"/>
            <a:ext cx="3885896" cy="830997"/>
          </a:xfrm>
        </p:spPr>
        <p:txBody>
          <a:bodyPr wrap="square" anchor="ctr" anchorCtr="0">
            <a:spAutoFit/>
          </a:bodyPr>
          <a:lstStyle>
            <a:lvl1pPr>
              <a:defRPr>
                <a:solidFill>
                  <a:srgbClr val="0067B9"/>
                </a:solidFill>
                <a:latin typeface="Arial" panose="020B0604020202020204" pitchFamily="34"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8350087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_Red/Gray 1 Content">
    <p:bg>
      <p:bgPr>
        <a:solidFill>
          <a:schemeClr val="bg1"/>
        </a:solidFill>
        <a:effectLst/>
      </p:bgPr>
    </p:bg>
    <p:spTree>
      <p:nvGrpSpPr>
        <p:cNvPr id="1" name=""/>
        <p:cNvGrpSpPr/>
        <p:nvPr/>
      </p:nvGrpSpPr>
      <p:grpSpPr>
        <a:xfrm>
          <a:off x="0" y="0"/>
          <a:ext cx="0" cy="0"/>
          <a:chOff x="0" y="0"/>
          <a:chExt cx="0" cy="0"/>
        </a:xfrm>
      </p:grpSpPr>
      <p:sp>
        <p:nvSpPr>
          <p:cNvPr id="8" name="Date Placeholder 3"/>
          <p:cNvSpPr>
            <a:spLocks noGrp="1"/>
          </p:cNvSpPr>
          <p:nvPr>
            <p:ph type="dt" sz="half" idx="2"/>
          </p:nvPr>
        </p:nvSpPr>
        <p:spPr>
          <a:xfrm>
            <a:off x="152400" y="4845380"/>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414FB1AD-D69E-B741-965A-0BAE826C2FA6}" type="datetime1">
              <a:rPr lang="en-US" smtClean="0"/>
              <a:pPr/>
              <a:t>7/26/17</a:t>
            </a:fld>
            <a:endParaRPr lang="en-US" dirty="0"/>
          </a:p>
        </p:txBody>
      </p:sp>
      <p:sp>
        <p:nvSpPr>
          <p:cNvPr id="9" name="Footer Placeholder 4"/>
          <p:cNvSpPr>
            <a:spLocks noGrp="1"/>
          </p:cNvSpPr>
          <p:nvPr>
            <p:ph type="ftr" sz="quarter" idx="3"/>
          </p:nvPr>
        </p:nvSpPr>
        <p:spPr>
          <a:xfrm>
            <a:off x="3124200" y="4845380"/>
            <a:ext cx="2895600" cy="184666"/>
          </a:xfrm>
          <a:prstGeom prst="rect">
            <a:avLst/>
          </a:prstGeom>
        </p:spPr>
        <p:txBody>
          <a:bodyPr vert="horz" lIns="91440" tIns="45720" rIns="91440" bIns="45720" rtlCol="0" anchor="ctr">
            <a:spAutoFit/>
          </a:bodyPr>
          <a:lstStyle>
            <a:lvl1pPr algn="ctr">
              <a:defRPr sz="600" b="0" i="0">
                <a:solidFill>
                  <a:srgbClr val="6C6463"/>
                </a:solidFill>
                <a:latin typeface="Gill Sans MT"/>
                <a:cs typeface="Gill Sans MT"/>
              </a:defRPr>
            </a:lvl1pPr>
          </a:lstStyle>
          <a:p>
            <a:r>
              <a:rPr lang="en-US" dirty="0"/>
              <a:t>FOOTER GOES HERE</a:t>
            </a:r>
          </a:p>
        </p:txBody>
      </p:sp>
      <p:sp>
        <p:nvSpPr>
          <p:cNvPr id="10" name="Slide Number Placeholder 5"/>
          <p:cNvSpPr>
            <a:spLocks noGrp="1"/>
          </p:cNvSpPr>
          <p:nvPr>
            <p:ph type="sldNum" sz="quarter" idx="4"/>
          </p:nvPr>
        </p:nvSpPr>
        <p:spPr>
          <a:xfrm>
            <a:off x="6858000" y="4845380"/>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a:t>
            </a:fld>
            <a:endParaRPr lang="en-US" dirty="0"/>
          </a:p>
        </p:txBody>
      </p:sp>
      <p:sp>
        <p:nvSpPr>
          <p:cNvPr id="12" name="Title Placeholder 1"/>
          <p:cNvSpPr>
            <a:spLocks noGrp="1"/>
          </p:cNvSpPr>
          <p:nvPr>
            <p:ph type="title" hasCustomPrompt="1"/>
          </p:nvPr>
        </p:nvSpPr>
        <p:spPr>
          <a:xfrm>
            <a:off x="686104" y="682923"/>
            <a:ext cx="7772400" cy="461665"/>
          </a:xfrm>
          <a:prstGeom prst="rect">
            <a:avLst/>
          </a:prstGeom>
        </p:spPr>
        <p:txBody>
          <a:bodyPr vert="horz" lIns="91440" tIns="45720" rIns="91440" bIns="45720" rtlCol="0" anchor="b" anchorCtr="0">
            <a:spAutoFit/>
          </a:bodyPr>
          <a:lstStyle>
            <a:lvl1pPr>
              <a:defRPr>
                <a:solidFill>
                  <a:srgbClr val="0067B9"/>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7" name="Text Placeholder 2"/>
          <p:cNvSpPr>
            <a:spLocks noGrp="1"/>
          </p:cNvSpPr>
          <p:nvPr>
            <p:ph idx="1" hasCustomPrompt="1"/>
          </p:nvPr>
        </p:nvSpPr>
        <p:spPr>
          <a:xfrm>
            <a:off x="685800" y="1296987"/>
            <a:ext cx="7772400" cy="3200400"/>
          </a:xfrm>
          <a:prstGeom prst="rect">
            <a:avLst/>
          </a:prstGeom>
        </p:spPr>
        <p:txBody>
          <a:bodyPr vert="horz" lIns="91440" tIns="45720" rIns="91440" bIns="45720" rtlCol="0">
            <a:normAutofit/>
          </a:bodyPr>
          <a:lstStyle>
            <a:lvl1pPr marL="230188" marR="0" indent="-230188" algn="l" defTabSz="457200" rtl="0" eaLnBrk="1" fontAlgn="auto" latinLnBrk="0" hangingPunct="1">
              <a:lnSpc>
                <a:spcPct val="100000"/>
              </a:lnSpc>
              <a:spcBef>
                <a:spcPts val="0"/>
              </a:spcBef>
              <a:spcAft>
                <a:spcPts val="800"/>
              </a:spcAft>
              <a:buClrTx/>
              <a:buSzTx/>
              <a:buFont typeface="Arial"/>
              <a:buChar char="•"/>
              <a:tabLst/>
              <a:defRPr>
                <a:solidFill>
                  <a:schemeClr val="tx1"/>
                </a:solidFill>
                <a:latin typeface="Arial" panose="020B0604020202020204" pitchFamily="34" charset="0"/>
                <a:cs typeface="Arial" panose="020B0604020202020204" pitchFamily="34" charset="0"/>
              </a:defRPr>
            </a:lvl1pPr>
            <a:lvl2pPr>
              <a:defRPr>
                <a:solidFill>
                  <a:schemeClr val="tx1"/>
                </a:solidFill>
                <a:latin typeface="Arial" panose="020B0604020202020204" pitchFamily="34" charset="0"/>
                <a:cs typeface="Arial" panose="020B0604020202020204" pitchFamily="34" charset="0"/>
              </a:defRPr>
            </a:lvl2pPr>
          </a:lstStyle>
          <a:p>
            <a:pPr lvl="0"/>
            <a:r>
              <a:rPr lang="en-US" dirty="0"/>
              <a:t>Click to edit Master text styles</a:t>
            </a:r>
          </a:p>
          <a:p>
            <a:pPr lvl="1"/>
            <a:r>
              <a:rPr lang="en-US" dirty="0"/>
              <a:t>Second level</a:t>
            </a:r>
            <a:endParaRPr kumimoji="0" lang="en-US" sz="1600" b="0" i="0" u="none" strike="noStrike" kern="1200" cap="none" spc="0" normalizeH="0" baseline="0" noProof="0" dirty="0">
              <a:ln>
                <a:noFill/>
              </a:ln>
              <a:solidFill>
                <a:srgbClr val="6C6463"/>
              </a:solidFill>
              <a:effectLst/>
              <a:uLnTx/>
              <a:uFillTx/>
              <a:latin typeface="Gill Sans MT"/>
              <a:ea typeface="+mn-ea"/>
              <a:cs typeface="Gill Sans MT"/>
            </a:endParaRPr>
          </a:p>
        </p:txBody>
      </p:sp>
    </p:spTree>
    <p:extLst>
      <p:ext uri="{BB962C8B-B14F-4D97-AF65-F5344CB8AC3E}">
        <p14:creationId xmlns:p14="http://schemas.microsoft.com/office/powerpoint/2010/main" val="166025930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_Red/Gray 2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296987"/>
            <a:ext cx="3809696" cy="3200400"/>
          </a:xfrm>
        </p:spPr>
        <p:txBody>
          <a:bodyPr>
            <a:normAutofit/>
          </a:bodyPr>
          <a:lstStyle>
            <a:lvl1pPr>
              <a:defRPr sz="1600">
                <a:solidFill>
                  <a:schemeClr val="tx1"/>
                </a:solidFill>
                <a:latin typeface="Arial" panose="020B0604020202020204" pitchFamily="34" charset="0"/>
                <a:cs typeface="Arial" panose="020B0604020202020204" pitchFamily="34" charset="0"/>
              </a:defRPr>
            </a:lvl1pPr>
            <a:lvl2pPr>
              <a:defRPr sz="1600">
                <a:solidFill>
                  <a:schemeClr val="tx1"/>
                </a:solidFill>
                <a:latin typeface="Arial" panose="020B0604020202020204" pitchFamily="34" charset="0"/>
                <a:cs typeface="Arial" panose="020B0604020202020204" pitchFamily="34" charset="0"/>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a:t>Edit Master text styles</a:t>
            </a:r>
          </a:p>
          <a:p>
            <a:pPr lvl="1"/>
            <a:r>
              <a:rPr lang="en-US"/>
              <a:t>Second level</a:t>
            </a:r>
          </a:p>
        </p:txBody>
      </p:sp>
      <p:sp>
        <p:nvSpPr>
          <p:cNvPr id="4" name="Content Placeholder 3"/>
          <p:cNvSpPr>
            <a:spLocks noGrp="1"/>
          </p:cNvSpPr>
          <p:nvPr>
            <p:ph sz="half" idx="2"/>
          </p:nvPr>
        </p:nvSpPr>
        <p:spPr>
          <a:xfrm>
            <a:off x="4648200" y="1296987"/>
            <a:ext cx="3810304" cy="3200400"/>
          </a:xfrm>
        </p:spPr>
        <p:txBody>
          <a:bodyPr>
            <a:normAutofit/>
          </a:bodyPr>
          <a:lstStyle>
            <a:lvl1pPr>
              <a:defRPr sz="1600">
                <a:solidFill>
                  <a:schemeClr val="tx1"/>
                </a:solidFill>
                <a:latin typeface="Arial" panose="020B0604020202020204" pitchFamily="34" charset="0"/>
                <a:cs typeface="Arial" panose="020B0604020202020204" pitchFamily="34" charset="0"/>
              </a:defRPr>
            </a:lvl1pPr>
            <a:lvl2pPr>
              <a:defRPr sz="1600">
                <a:solidFill>
                  <a:schemeClr val="tx1"/>
                </a:solidFill>
                <a:latin typeface="Arial" panose="020B0604020202020204" pitchFamily="34" charset="0"/>
                <a:cs typeface="Arial" panose="020B0604020202020204" pitchFamily="34" charset="0"/>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a:t>Edit Master text styles</a:t>
            </a:r>
          </a:p>
          <a:p>
            <a:pPr lvl="1"/>
            <a:r>
              <a:rPr lang="en-US"/>
              <a:t>Second level</a:t>
            </a:r>
          </a:p>
        </p:txBody>
      </p:sp>
      <p:sp>
        <p:nvSpPr>
          <p:cNvPr id="5" name="Date Placeholder 4"/>
          <p:cNvSpPr>
            <a:spLocks noGrp="1"/>
          </p:cNvSpPr>
          <p:nvPr>
            <p:ph type="dt" sz="half" idx="10"/>
          </p:nvPr>
        </p:nvSpPr>
        <p:spPr>
          <a:xfrm>
            <a:off x="152400" y="4845380"/>
            <a:ext cx="2133600" cy="184666"/>
          </a:xfrm>
        </p:spPr>
        <p:txBody>
          <a:bodyPr/>
          <a:lstStyle>
            <a:lvl1pPr>
              <a:defRPr>
                <a:solidFill>
                  <a:srgbClr val="6C6463"/>
                </a:solidFill>
              </a:defRPr>
            </a:lvl1pPr>
          </a:lstStyle>
          <a:p>
            <a:fld id="{AB18E012-EC0C-1649-A039-CB178266D114}" type="datetime1">
              <a:rPr lang="en-US" smtClean="0"/>
              <a:pPr/>
              <a:t>7/26/17</a:t>
            </a:fld>
            <a:endParaRPr lang="en-US" dirty="0"/>
          </a:p>
        </p:txBody>
      </p:sp>
      <p:sp>
        <p:nvSpPr>
          <p:cNvPr id="6" name="Footer Placeholder 5"/>
          <p:cNvSpPr>
            <a:spLocks noGrp="1"/>
          </p:cNvSpPr>
          <p:nvPr>
            <p:ph type="ftr" sz="quarter" idx="11"/>
          </p:nvPr>
        </p:nvSpPr>
        <p:spPr>
          <a:xfrm>
            <a:off x="3124200" y="4845380"/>
            <a:ext cx="2895600" cy="184666"/>
          </a:xfrm>
        </p:spPr>
        <p:txBody>
          <a:bodyPr/>
          <a:lstStyle>
            <a:lvl1pPr>
              <a:defRPr>
                <a:solidFill>
                  <a:srgbClr val="6C6463"/>
                </a:solidFill>
              </a:defRPr>
            </a:lvl1pPr>
          </a:lstStyle>
          <a:p>
            <a:r>
              <a:rPr lang="en-US" dirty="0"/>
              <a:t>FOOTER GOES HERE</a:t>
            </a:r>
          </a:p>
        </p:txBody>
      </p:sp>
      <p:sp>
        <p:nvSpPr>
          <p:cNvPr id="7" name="Slide Number Placeholder 6"/>
          <p:cNvSpPr>
            <a:spLocks noGrp="1"/>
          </p:cNvSpPr>
          <p:nvPr>
            <p:ph type="sldNum" sz="quarter" idx="12"/>
          </p:nvPr>
        </p:nvSpPr>
        <p:spPr>
          <a:xfrm>
            <a:off x="6858000" y="4845380"/>
            <a:ext cx="2133600" cy="184666"/>
          </a:xfrm>
        </p:spPr>
        <p:txBody>
          <a:bodyPr/>
          <a:lstStyle>
            <a:lvl1pPr>
              <a:defRPr>
                <a:solidFill>
                  <a:srgbClr val="6C6463"/>
                </a:solidFill>
              </a:defRPr>
            </a:lvl1pPr>
          </a:lstStyle>
          <a:p>
            <a:fld id="{42782948-4DBE-204D-AB9E-B65E067054AE}" type="slidenum">
              <a:rPr lang="en-US" smtClean="0"/>
              <a:pPr/>
              <a:t>‹#›</a:t>
            </a:fld>
            <a:endParaRPr lang="en-US" dirty="0"/>
          </a:p>
        </p:txBody>
      </p:sp>
      <p:sp>
        <p:nvSpPr>
          <p:cNvPr id="10" name="Title 1"/>
          <p:cNvSpPr>
            <a:spLocks noGrp="1"/>
          </p:cNvSpPr>
          <p:nvPr>
            <p:ph type="title" hasCustomPrompt="1"/>
          </p:nvPr>
        </p:nvSpPr>
        <p:spPr>
          <a:xfrm>
            <a:off x="686104" y="682922"/>
            <a:ext cx="7772400" cy="461665"/>
          </a:xfrm>
        </p:spPr>
        <p:txBody>
          <a:bodyPr anchor="b" anchorCtr="0">
            <a:spAutoFit/>
          </a:bodyPr>
          <a:lstStyle>
            <a:lvl1pPr>
              <a:defRPr>
                <a:solidFill>
                  <a:srgbClr val="0067B9"/>
                </a:solidFill>
                <a:latin typeface="Arial" panose="020B0604020202020204" pitchFamily="34"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46856680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3_Red/Gray 3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296987"/>
            <a:ext cx="2514296" cy="3200400"/>
          </a:xfrm>
        </p:spPr>
        <p:txBody>
          <a:bodyPr>
            <a:normAutofit/>
          </a:bodyPr>
          <a:lstStyle>
            <a:lvl1pPr>
              <a:defRPr sz="1600">
                <a:solidFill>
                  <a:schemeClr val="tx1"/>
                </a:solidFill>
                <a:latin typeface="Arial" panose="020B0604020202020204" pitchFamily="34" charset="0"/>
                <a:cs typeface="Arial" panose="020B0604020202020204" pitchFamily="34" charset="0"/>
              </a:defRPr>
            </a:lvl1pPr>
            <a:lvl2pPr>
              <a:defRPr sz="1600">
                <a:solidFill>
                  <a:schemeClr val="tx1"/>
                </a:solidFill>
                <a:latin typeface="Arial" panose="020B0604020202020204" pitchFamily="34" charset="0"/>
                <a:cs typeface="Arial" panose="020B0604020202020204" pitchFamily="34" charset="0"/>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a:t>Edit Master text styles</a:t>
            </a:r>
          </a:p>
          <a:p>
            <a:pPr lvl="1"/>
            <a:r>
              <a:rPr lang="en-US"/>
              <a:t>Second level</a:t>
            </a:r>
          </a:p>
        </p:txBody>
      </p:sp>
      <p:sp>
        <p:nvSpPr>
          <p:cNvPr id="4" name="Content Placeholder 3"/>
          <p:cNvSpPr>
            <a:spLocks noGrp="1"/>
          </p:cNvSpPr>
          <p:nvPr>
            <p:ph sz="half" idx="2"/>
          </p:nvPr>
        </p:nvSpPr>
        <p:spPr>
          <a:xfrm>
            <a:off x="5943600" y="1296987"/>
            <a:ext cx="2514904" cy="3200400"/>
          </a:xfrm>
        </p:spPr>
        <p:txBody>
          <a:bodyPr>
            <a:normAutofit/>
          </a:bodyPr>
          <a:lstStyle>
            <a:lvl1pPr>
              <a:defRPr sz="1600">
                <a:solidFill>
                  <a:schemeClr val="tx1"/>
                </a:solidFill>
                <a:latin typeface="Arial" panose="020B0604020202020204" pitchFamily="34" charset="0"/>
                <a:cs typeface="Arial" panose="020B0604020202020204" pitchFamily="34" charset="0"/>
              </a:defRPr>
            </a:lvl1pPr>
            <a:lvl2pPr>
              <a:defRPr sz="1600">
                <a:solidFill>
                  <a:schemeClr val="tx1"/>
                </a:solidFill>
                <a:latin typeface="Arial" panose="020B0604020202020204" pitchFamily="34" charset="0"/>
                <a:cs typeface="Arial" panose="020B0604020202020204" pitchFamily="34" charset="0"/>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a:t>Edit Master text styles</a:t>
            </a:r>
          </a:p>
          <a:p>
            <a:pPr lvl="1"/>
            <a:r>
              <a:rPr lang="en-US"/>
              <a:t>Second level</a:t>
            </a:r>
          </a:p>
        </p:txBody>
      </p:sp>
      <p:sp>
        <p:nvSpPr>
          <p:cNvPr id="5" name="Date Placeholder 4"/>
          <p:cNvSpPr>
            <a:spLocks noGrp="1"/>
          </p:cNvSpPr>
          <p:nvPr>
            <p:ph type="dt" sz="half" idx="10"/>
          </p:nvPr>
        </p:nvSpPr>
        <p:spPr>
          <a:xfrm>
            <a:off x="152400" y="4845380"/>
            <a:ext cx="2133600" cy="184666"/>
          </a:xfrm>
        </p:spPr>
        <p:txBody>
          <a:bodyPr/>
          <a:lstStyle>
            <a:lvl1pPr>
              <a:defRPr>
                <a:solidFill>
                  <a:srgbClr val="6C6463"/>
                </a:solidFill>
              </a:defRPr>
            </a:lvl1pPr>
          </a:lstStyle>
          <a:p>
            <a:fld id="{39C62A9A-2216-F44B-AFF9-136AA601C377}" type="datetime1">
              <a:rPr lang="en-US" smtClean="0"/>
              <a:pPr/>
              <a:t>7/26/17</a:t>
            </a:fld>
            <a:endParaRPr lang="en-US" dirty="0"/>
          </a:p>
        </p:txBody>
      </p:sp>
      <p:sp>
        <p:nvSpPr>
          <p:cNvPr id="6" name="Footer Placeholder 5"/>
          <p:cNvSpPr>
            <a:spLocks noGrp="1"/>
          </p:cNvSpPr>
          <p:nvPr>
            <p:ph type="ftr" sz="quarter" idx="11"/>
          </p:nvPr>
        </p:nvSpPr>
        <p:spPr>
          <a:xfrm>
            <a:off x="3124200" y="4845380"/>
            <a:ext cx="2895600" cy="184666"/>
          </a:xfrm>
        </p:spPr>
        <p:txBody>
          <a:bodyPr/>
          <a:lstStyle>
            <a:lvl1pPr>
              <a:defRPr>
                <a:solidFill>
                  <a:srgbClr val="6C6463"/>
                </a:solidFill>
              </a:defRPr>
            </a:lvl1pPr>
          </a:lstStyle>
          <a:p>
            <a:r>
              <a:rPr lang="en-US" dirty="0"/>
              <a:t>FOOTER GOES HERE</a:t>
            </a:r>
          </a:p>
        </p:txBody>
      </p:sp>
      <p:sp>
        <p:nvSpPr>
          <p:cNvPr id="7" name="Slide Number Placeholder 6"/>
          <p:cNvSpPr>
            <a:spLocks noGrp="1"/>
          </p:cNvSpPr>
          <p:nvPr>
            <p:ph type="sldNum" sz="quarter" idx="12"/>
          </p:nvPr>
        </p:nvSpPr>
        <p:spPr>
          <a:xfrm>
            <a:off x="6858000" y="4845380"/>
            <a:ext cx="2133600" cy="184666"/>
          </a:xfrm>
        </p:spPr>
        <p:txBody>
          <a:bodyPr/>
          <a:lstStyle>
            <a:lvl1pPr>
              <a:defRPr>
                <a:solidFill>
                  <a:srgbClr val="6C6463"/>
                </a:solidFill>
              </a:defRPr>
            </a:lvl1pPr>
          </a:lstStyle>
          <a:p>
            <a:fld id="{42782948-4DBE-204D-AB9E-B65E067054AE}" type="slidenum">
              <a:rPr lang="en-US" smtClean="0"/>
              <a:pPr/>
              <a:t>‹#›</a:t>
            </a:fld>
            <a:endParaRPr lang="en-US" dirty="0"/>
          </a:p>
        </p:txBody>
      </p:sp>
      <p:sp>
        <p:nvSpPr>
          <p:cNvPr id="10" name="Content Placeholder 3"/>
          <p:cNvSpPr>
            <a:spLocks noGrp="1"/>
          </p:cNvSpPr>
          <p:nvPr>
            <p:ph sz="half" idx="13"/>
          </p:nvPr>
        </p:nvSpPr>
        <p:spPr>
          <a:xfrm>
            <a:off x="3314548" y="1296987"/>
            <a:ext cx="2514904" cy="3200400"/>
          </a:xfrm>
        </p:spPr>
        <p:txBody>
          <a:bodyPr>
            <a:normAutofit/>
          </a:bodyPr>
          <a:lstStyle>
            <a:lvl1pPr>
              <a:defRPr sz="1600">
                <a:solidFill>
                  <a:schemeClr val="tx1"/>
                </a:solidFill>
                <a:latin typeface="Arial" panose="020B0604020202020204" pitchFamily="34" charset="0"/>
                <a:cs typeface="Arial" panose="020B0604020202020204" pitchFamily="34" charset="0"/>
              </a:defRPr>
            </a:lvl1pPr>
            <a:lvl2pPr>
              <a:defRPr sz="1600">
                <a:solidFill>
                  <a:schemeClr val="tx1"/>
                </a:solidFill>
                <a:latin typeface="Arial" panose="020B0604020202020204" pitchFamily="34" charset="0"/>
                <a:cs typeface="Arial" panose="020B0604020202020204" pitchFamily="34" charset="0"/>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a:t>Edit Master text styles</a:t>
            </a:r>
          </a:p>
          <a:p>
            <a:pPr lvl="1"/>
            <a:r>
              <a:rPr lang="en-US"/>
              <a:t>Second level</a:t>
            </a:r>
          </a:p>
        </p:txBody>
      </p:sp>
      <p:sp>
        <p:nvSpPr>
          <p:cNvPr id="11" name="Title 1"/>
          <p:cNvSpPr>
            <a:spLocks noGrp="1"/>
          </p:cNvSpPr>
          <p:nvPr>
            <p:ph type="title" hasCustomPrompt="1"/>
          </p:nvPr>
        </p:nvSpPr>
        <p:spPr>
          <a:xfrm>
            <a:off x="686104" y="682922"/>
            <a:ext cx="7772400" cy="461665"/>
          </a:xfrm>
        </p:spPr>
        <p:txBody>
          <a:bodyPr anchor="b" anchorCtr="0">
            <a:spAutoFit/>
          </a:bodyPr>
          <a:lstStyle>
            <a:lvl1pPr>
              <a:defRPr>
                <a:solidFill>
                  <a:srgbClr val="0067B9"/>
                </a:solidFill>
                <a:latin typeface="Arial" panose="020B0604020202020204" pitchFamily="34"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38710456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3_Red/Gray 1 Content + Bottom Photo">
    <p:bg>
      <p:bgPr>
        <a:solidFill>
          <a:schemeClr val="bg1"/>
        </a:solidFill>
        <a:effectLst/>
      </p:bgPr>
    </p:bg>
    <p:spTree>
      <p:nvGrpSpPr>
        <p:cNvPr id="1" name=""/>
        <p:cNvGrpSpPr/>
        <p:nvPr/>
      </p:nvGrpSpPr>
      <p:grpSpPr>
        <a:xfrm>
          <a:off x="0" y="0"/>
          <a:ext cx="0" cy="0"/>
          <a:chOff x="0" y="0"/>
          <a:chExt cx="0" cy="0"/>
        </a:xfrm>
      </p:grpSpPr>
      <p:sp>
        <p:nvSpPr>
          <p:cNvPr id="12" name="Picture Placeholder 3"/>
          <p:cNvSpPr>
            <a:spLocks noGrp="1"/>
          </p:cNvSpPr>
          <p:nvPr>
            <p:ph type="pic" sz="quarter" idx="10" hasCustomPrompt="1"/>
          </p:nvPr>
        </p:nvSpPr>
        <p:spPr>
          <a:xfrm>
            <a:off x="152400" y="2592387"/>
            <a:ext cx="8839200" cy="2440594"/>
          </a:xfrm>
          <a:solidFill>
            <a:srgbClr val="E7E7E5"/>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3" name="Content Placeholder 2"/>
          <p:cNvSpPr>
            <a:spLocks noGrp="1"/>
          </p:cNvSpPr>
          <p:nvPr>
            <p:ph idx="1"/>
          </p:nvPr>
        </p:nvSpPr>
        <p:spPr>
          <a:xfrm>
            <a:off x="685800" y="1296987"/>
            <a:ext cx="7772400" cy="1143000"/>
          </a:xfrm>
        </p:spPr>
        <p:txBody>
          <a:bodyPr/>
          <a:lstStyle>
            <a:lvl1pPr>
              <a:defRPr>
                <a:solidFill>
                  <a:schemeClr val="tx1"/>
                </a:solidFill>
                <a:latin typeface="Arial" panose="020B0604020202020204" pitchFamily="34" charset="0"/>
                <a:cs typeface="Arial" panose="020B0604020202020204" pitchFamily="34" charset="0"/>
              </a:defRPr>
            </a:lvl1pPr>
            <a:lvl2pPr>
              <a:defRPr>
                <a:solidFill>
                  <a:schemeClr val="tx1"/>
                </a:solidFill>
                <a:latin typeface="Arial" panose="020B0604020202020204" pitchFamily="34" charset="0"/>
                <a:cs typeface="Arial" panose="020B0604020202020204" pitchFamily="34" charset="0"/>
              </a:defRPr>
            </a:lvl2pPr>
            <a:lvl3pPr>
              <a:defRPr>
                <a:solidFill>
                  <a:srgbClr val="6C6463"/>
                </a:solidFill>
              </a:defRPr>
            </a:lvl3pPr>
            <a:lvl4pPr>
              <a:defRPr>
                <a:solidFill>
                  <a:srgbClr val="6C6463"/>
                </a:solidFill>
              </a:defRPr>
            </a:lvl4pPr>
            <a:lvl5pPr>
              <a:defRPr>
                <a:solidFill>
                  <a:srgbClr val="FFFFFF"/>
                </a:solidFill>
              </a:defRPr>
            </a:lvl5pPr>
          </a:lstStyle>
          <a:p>
            <a:pPr lvl="0"/>
            <a:r>
              <a:rPr lang="en-US"/>
              <a:t>Edit Master text styles</a:t>
            </a:r>
          </a:p>
          <a:p>
            <a:pPr lvl="1"/>
            <a:r>
              <a:rPr lang="en-US"/>
              <a:t>Second level</a:t>
            </a:r>
          </a:p>
        </p:txBody>
      </p:sp>
      <p:sp>
        <p:nvSpPr>
          <p:cNvPr id="9" name="Date Placeholder 3"/>
          <p:cNvSpPr>
            <a:spLocks noGrp="1"/>
          </p:cNvSpPr>
          <p:nvPr>
            <p:ph type="dt" sz="half" idx="2"/>
          </p:nvPr>
        </p:nvSpPr>
        <p:spPr>
          <a:xfrm>
            <a:off x="152400" y="4845380"/>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193355D5-F1DA-0F48-9E7E-0A3FEBF9FF84}" type="datetime1">
              <a:rPr lang="en-US" smtClean="0"/>
              <a:pPr/>
              <a:t>7/26/17</a:t>
            </a:fld>
            <a:endParaRPr lang="en-US" dirty="0"/>
          </a:p>
        </p:txBody>
      </p:sp>
      <p:sp>
        <p:nvSpPr>
          <p:cNvPr id="10" name="Footer Placeholder 4"/>
          <p:cNvSpPr>
            <a:spLocks noGrp="1"/>
          </p:cNvSpPr>
          <p:nvPr>
            <p:ph type="ftr" sz="quarter" idx="3"/>
          </p:nvPr>
        </p:nvSpPr>
        <p:spPr>
          <a:xfrm>
            <a:off x="3124200" y="4845380"/>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dirty="0"/>
              <a:t>FOOTER GOES HERE</a:t>
            </a:r>
          </a:p>
        </p:txBody>
      </p:sp>
      <p:sp>
        <p:nvSpPr>
          <p:cNvPr id="11" name="Slide Number Placeholder 5"/>
          <p:cNvSpPr>
            <a:spLocks noGrp="1"/>
          </p:cNvSpPr>
          <p:nvPr>
            <p:ph type="sldNum" sz="quarter" idx="4"/>
          </p:nvPr>
        </p:nvSpPr>
        <p:spPr>
          <a:xfrm>
            <a:off x="6858000" y="4845380"/>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a:t>
            </a:fld>
            <a:endParaRPr lang="en-US" dirty="0"/>
          </a:p>
        </p:txBody>
      </p:sp>
      <p:sp>
        <p:nvSpPr>
          <p:cNvPr id="14" name="Text Placeholder 4"/>
          <p:cNvSpPr>
            <a:spLocks noGrp="1"/>
          </p:cNvSpPr>
          <p:nvPr>
            <p:ph type="body" sz="quarter" idx="12" hasCustomPrompt="1"/>
          </p:nvPr>
        </p:nvSpPr>
        <p:spPr>
          <a:xfrm rot="16200000">
            <a:off x="7862313" y="3537008"/>
            <a:ext cx="207391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
        <p:nvSpPr>
          <p:cNvPr id="17" name="Title 1"/>
          <p:cNvSpPr>
            <a:spLocks noGrp="1"/>
          </p:cNvSpPr>
          <p:nvPr>
            <p:ph type="title" hasCustomPrompt="1"/>
          </p:nvPr>
        </p:nvSpPr>
        <p:spPr>
          <a:xfrm>
            <a:off x="686104" y="682922"/>
            <a:ext cx="7772400" cy="461665"/>
          </a:xfrm>
        </p:spPr>
        <p:txBody>
          <a:bodyPr anchor="b" anchorCtr="0">
            <a:spAutoFit/>
          </a:bodyPr>
          <a:lstStyle>
            <a:lvl1pPr>
              <a:defRPr>
                <a:solidFill>
                  <a:srgbClr val="0067B9"/>
                </a:solidFill>
                <a:latin typeface="Arial" panose="020B0604020202020204" pitchFamily="34"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5847203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3_Red/Gray 1 Content + Right Photo">
    <p:bg>
      <p:bgPr>
        <a:solidFill>
          <a:schemeClr val="bg1"/>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4572000" y="153988"/>
            <a:ext cx="4419600" cy="4876800"/>
          </a:xfrm>
          <a:solidFill>
            <a:srgbClr val="E7E7E5"/>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9" name="Date Placeholder 3"/>
          <p:cNvSpPr>
            <a:spLocks noGrp="1"/>
          </p:cNvSpPr>
          <p:nvPr>
            <p:ph type="dt" sz="half" idx="2"/>
          </p:nvPr>
        </p:nvSpPr>
        <p:spPr>
          <a:xfrm>
            <a:off x="152400" y="4845380"/>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60FEB5C5-97E6-6B45-BBE4-F2449473BB96}" type="datetime1">
              <a:rPr lang="en-US" smtClean="0"/>
              <a:pPr/>
              <a:t>7/26/17</a:t>
            </a:fld>
            <a:endParaRPr lang="en-US" dirty="0"/>
          </a:p>
        </p:txBody>
      </p:sp>
      <p:sp>
        <p:nvSpPr>
          <p:cNvPr id="11" name="Slide Number Placeholder 5"/>
          <p:cNvSpPr>
            <a:spLocks noGrp="1"/>
          </p:cNvSpPr>
          <p:nvPr>
            <p:ph type="sldNum" sz="quarter" idx="4"/>
          </p:nvPr>
        </p:nvSpPr>
        <p:spPr>
          <a:xfrm>
            <a:off x="6858000" y="4845380"/>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a:t>
            </a:fld>
            <a:endParaRPr lang="en-US" dirty="0"/>
          </a:p>
        </p:txBody>
      </p:sp>
      <p:sp>
        <p:nvSpPr>
          <p:cNvPr id="14" name="Content Placeholder 2"/>
          <p:cNvSpPr>
            <a:spLocks noGrp="1"/>
          </p:cNvSpPr>
          <p:nvPr>
            <p:ph idx="1"/>
          </p:nvPr>
        </p:nvSpPr>
        <p:spPr>
          <a:xfrm>
            <a:off x="685800" y="1677987"/>
            <a:ext cx="3657600" cy="2819400"/>
          </a:xfrm>
        </p:spPr>
        <p:txBody>
          <a:bodyPr>
            <a:normAutofit/>
          </a:bodyPr>
          <a:lstStyle>
            <a:lvl1pPr>
              <a:defRPr sz="1600">
                <a:solidFill>
                  <a:schemeClr val="tx1"/>
                </a:solidFill>
                <a:latin typeface="Arial" panose="020B0604020202020204" pitchFamily="34" charset="0"/>
                <a:cs typeface="Arial" panose="020B0604020202020204" pitchFamily="34" charset="0"/>
              </a:defRPr>
            </a:lvl1pPr>
            <a:lvl2pPr>
              <a:defRPr sz="1600">
                <a:solidFill>
                  <a:schemeClr val="tx1"/>
                </a:solidFill>
                <a:latin typeface="Arial" panose="020B0604020202020204" pitchFamily="34" charset="0"/>
                <a:cs typeface="Arial" panose="020B0604020202020204" pitchFamily="34" charset="0"/>
              </a:defRPr>
            </a:lvl2pPr>
            <a:lvl3pPr>
              <a:defRPr sz="1600">
                <a:solidFill>
                  <a:srgbClr val="6C6463"/>
                </a:solidFill>
              </a:defRPr>
            </a:lvl3pPr>
            <a:lvl4pPr>
              <a:defRPr sz="1400">
                <a:solidFill>
                  <a:srgbClr val="6C6463"/>
                </a:solidFill>
              </a:defRPr>
            </a:lvl4pPr>
            <a:lvl5pPr>
              <a:defRPr>
                <a:solidFill>
                  <a:srgbClr val="FFFFFF"/>
                </a:solidFill>
              </a:defRPr>
            </a:lvl5pPr>
          </a:lstStyle>
          <a:p>
            <a:pPr lvl="0"/>
            <a:r>
              <a:rPr lang="en-US"/>
              <a:t>Edit Master text styles</a:t>
            </a:r>
          </a:p>
          <a:p>
            <a:pPr lvl="1"/>
            <a:r>
              <a:rPr lang="en-US"/>
              <a:t>Second level</a:t>
            </a:r>
          </a:p>
        </p:txBody>
      </p:sp>
      <p:sp>
        <p:nvSpPr>
          <p:cNvPr id="13" name="Text Placeholder 4"/>
          <p:cNvSpPr>
            <a:spLocks noGrp="1"/>
          </p:cNvSpPr>
          <p:nvPr>
            <p:ph type="body" sz="quarter" idx="12" hasCustomPrompt="1"/>
          </p:nvPr>
        </p:nvSpPr>
        <p:spPr>
          <a:xfrm rot="16200000">
            <a:off x="7862312" y="1098609"/>
            <a:ext cx="207391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
        <p:nvSpPr>
          <p:cNvPr id="8" name="Title 1"/>
          <p:cNvSpPr>
            <a:spLocks noGrp="1"/>
          </p:cNvSpPr>
          <p:nvPr>
            <p:ph type="title" hasCustomPrompt="1"/>
          </p:nvPr>
        </p:nvSpPr>
        <p:spPr>
          <a:xfrm>
            <a:off x="685800" y="678716"/>
            <a:ext cx="3657600" cy="830997"/>
          </a:xfrm>
        </p:spPr>
        <p:txBody>
          <a:bodyPr wrap="square" anchor="b" anchorCtr="0">
            <a:spAutoFit/>
          </a:bodyPr>
          <a:lstStyle>
            <a:lvl1pPr>
              <a:defRPr>
                <a:solidFill>
                  <a:srgbClr val="0067B9"/>
                </a:solidFill>
                <a:latin typeface="Arial" panose="020B0604020202020204" pitchFamily="34"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41092734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3_Red/Gray Title Only">
    <p:bg>
      <p:bgPr>
        <a:solidFill>
          <a:schemeClr val="bg1"/>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152400" y="153987"/>
            <a:ext cx="4419600" cy="4876799"/>
          </a:xfrm>
          <a:solidFill>
            <a:srgbClr val="E7E7E5"/>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9" name="Date Placeholder 3"/>
          <p:cNvSpPr>
            <a:spLocks noGrp="1"/>
          </p:cNvSpPr>
          <p:nvPr>
            <p:ph type="dt" sz="half" idx="2"/>
          </p:nvPr>
        </p:nvSpPr>
        <p:spPr>
          <a:xfrm>
            <a:off x="152400" y="4845380"/>
            <a:ext cx="2133600" cy="184666"/>
          </a:xfrm>
          <a:prstGeom prst="rect">
            <a:avLst/>
          </a:prstGeom>
        </p:spPr>
        <p:txBody>
          <a:bodyPr vert="horz" lIns="91440" tIns="45720" rIns="91440" bIns="45720" rtlCol="0" anchor="ctr">
            <a:spAutoFit/>
          </a:bodyPr>
          <a:lstStyle>
            <a:lvl1pPr algn="l">
              <a:defRPr sz="600" b="0" i="0">
                <a:solidFill>
                  <a:schemeClr val="bg1"/>
                </a:solidFill>
                <a:latin typeface="Gill Sans MT"/>
                <a:cs typeface="Gill Sans MT"/>
              </a:defRPr>
            </a:lvl1pPr>
          </a:lstStyle>
          <a:p>
            <a:fld id="{60FEB5C5-97E6-6B45-BBE4-F2449473BB96}" type="datetime1">
              <a:rPr lang="en-US" smtClean="0"/>
              <a:pPr/>
              <a:t>7/26/17</a:t>
            </a:fld>
            <a:endParaRPr lang="en-US" dirty="0"/>
          </a:p>
        </p:txBody>
      </p:sp>
      <p:sp>
        <p:nvSpPr>
          <p:cNvPr id="11" name="Slide Number Placeholder 5"/>
          <p:cNvSpPr>
            <a:spLocks noGrp="1"/>
          </p:cNvSpPr>
          <p:nvPr>
            <p:ph type="sldNum" sz="quarter" idx="4"/>
          </p:nvPr>
        </p:nvSpPr>
        <p:spPr>
          <a:xfrm>
            <a:off x="6858000" y="4845380"/>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a:t>
            </a:fld>
            <a:endParaRPr lang="en-US" dirty="0"/>
          </a:p>
        </p:txBody>
      </p:sp>
      <p:sp>
        <p:nvSpPr>
          <p:cNvPr id="13" name="Text Placeholder 4"/>
          <p:cNvSpPr>
            <a:spLocks noGrp="1"/>
          </p:cNvSpPr>
          <p:nvPr>
            <p:ph type="body" sz="quarter" idx="12" hasCustomPrompt="1"/>
          </p:nvPr>
        </p:nvSpPr>
        <p:spPr>
          <a:xfrm rot="16200000">
            <a:off x="3442713" y="1098609"/>
            <a:ext cx="207391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
        <p:nvSpPr>
          <p:cNvPr id="16" name="Title 1"/>
          <p:cNvSpPr>
            <a:spLocks noGrp="1"/>
          </p:cNvSpPr>
          <p:nvPr>
            <p:ph type="title" hasCustomPrompt="1"/>
          </p:nvPr>
        </p:nvSpPr>
        <p:spPr>
          <a:xfrm>
            <a:off x="4877104" y="2191902"/>
            <a:ext cx="3885896" cy="830997"/>
          </a:xfrm>
        </p:spPr>
        <p:txBody>
          <a:bodyPr wrap="square" anchor="ctr" anchorCtr="0">
            <a:spAutoFit/>
          </a:bodyPr>
          <a:lstStyle>
            <a:lvl1pPr>
              <a:defRPr>
                <a:solidFill>
                  <a:srgbClr val="0067B9"/>
                </a:solidFill>
                <a:latin typeface="Arial" panose="020B0604020202020204" pitchFamily="34"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26568123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64466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5978719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038013"/>
            <a:ext cx="7772400" cy="1323439"/>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97529"/>
            <a:ext cx="7772400" cy="1134169"/>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79917499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9781"/>
            <a:ext cx="4038600" cy="3425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9781"/>
            <a:ext cx="4038600" cy="3425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7460153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_Cover - Full Red">
    <p:bg>
      <p:bgPr>
        <a:solidFill>
          <a:srgbClr val="002F6C"/>
        </a:solidFill>
        <a:effectLst/>
      </p:bgPr>
    </p:bg>
    <p:spTree>
      <p:nvGrpSpPr>
        <p:cNvPr id="1" name=""/>
        <p:cNvGrpSpPr/>
        <p:nvPr/>
      </p:nvGrpSpPr>
      <p:grpSpPr>
        <a:xfrm>
          <a:off x="0" y="0"/>
          <a:ext cx="0" cy="0"/>
          <a:chOff x="0" y="0"/>
          <a:chExt cx="0" cy="0"/>
        </a:xfrm>
      </p:grpSpPr>
      <p:sp>
        <p:nvSpPr>
          <p:cNvPr id="8" name="Date Placeholder 3"/>
          <p:cNvSpPr>
            <a:spLocks noGrp="1"/>
          </p:cNvSpPr>
          <p:nvPr>
            <p:ph type="dt" sz="half" idx="2"/>
          </p:nvPr>
        </p:nvSpPr>
        <p:spPr>
          <a:xfrm>
            <a:off x="152400" y="4845380"/>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EB2C8F94-9D67-854F-8417-3B884156945E}" type="datetime1">
              <a:rPr lang="en-US" smtClean="0"/>
              <a:pPr/>
              <a:t>7/26/17</a:t>
            </a:fld>
            <a:endParaRPr lang="en-US" dirty="0"/>
          </a:p>
        </p:txBody>
      </p:sp>
      <p:sp>
        <p:nvSpPr>
          <p:cNvPr id="9" name="Footer Placeholder 4"/>
          <p:cNvSpPr>
            <a:spLocks noGrp="1"/>
          </p:cNvSpPr>
          <p:nvPr>
            <p:ph type="ftr" sz="quarter" idx="3"/>
          </p:nvPr>
        </p:nvSpPr>
        <p:spPr>
          <a:xfrm>
            <a:off x="3124200" y="4845380"/>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dirty="0"/>
              <a:t>FOOTER GOES HERE</a:t>
            </a:r>
          </a:p>
        </p:txBody>
      </p:sp>
      <p:sp>
        <p:nvSpPr>
          <p:cNvPr id="10" name="Slide Number Placeholder 5"/>
          <p:cNvSpPr>
            <a:spLocks noGrp="1"/>
          </p:cNvSpPr>
          <p:nvPr>
            <p:ph type="sldNum" sz="quarter" idx="4"/>
          </p:nvPr>
        </p:nvSpPr>
        <p:spPr>
          <a:xfrm>
            <a:off x="6858000" y="4845380"/>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a:t>
            </a:fld>
            <a:endParaRPr lang="en-US" dirty="0"/>
          </a:p>
        </p:txBody>
      </p:sp>
      <p:pic>
        <p:nvPicPr>
          <p:cNvPr id="11" name="Picture 10" descr="USAID_Logo_White_v02.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83805" y="569937"/>
            <a:ext cx="1371600" cy="410902"/>
          </a:xfrm>
          <a:prstGeom prst="rect">
            <a:avLst/>
          </a:prstGeom>
          <a:effectLst/>
        </p:spPr>
      </p:pic>
      <p:sp>
        <p:nvSpPr>
          <p:cNvPr id="12" name="Title 1"/>
          <p:cNvSpPr>
            <a:spLocks noGrp="1"/>
          </p:cNvSpPr>
          <p:nvPr>
            <p:ph type="ctrTitle" hasCustomPrompt="1"/>
          </p:nvPr>
        </p:nvSpPr>
        <p:spPr>
          <a:xfrm>
            <a:off x="685800" y="1601788"/>
            <a:ext cx="3886200" cy="1209781"/>
          </a:xfrm>
          <a:effectLst/>
        </p:spPr>
        <p:txBody>
          <a:bodyPr anchor="b" anchorCtr="0">
            <a:normAutofit/>
          </a:bodyPr>
          <a:lstStyle>
            <a:lvl1pPr>
              <a:defRPr sz="2400">
                <a:solidFill>
                  <a:schemeClr val="bg1"/>
                </a:solidFill>
              </a:defRPr>
            </a:lvl1pPr>
          </a:lstStyle>
          <a:p>
            <a:r>
              <a:rPr lang="en-US" dirty="0"/>
              <a:t>CLICK TO EDIT MASTER TITLE STYLE</a:t>
            </a:r>
          </a:p>
        </p:txBody>
      </p:sp>
      <p:sp>
        <p:nvSpPr>
          <p:cNvPr id="13" name="Subtitle 2"/>
          <p:cNvSpPr>
            <a:spLocks noGrp="1"/>
          </p:cNvSpPr>
          <p:nvPr>
            <p:ph type="subTitle" idx="1" hasCustomPrompt="1"/>
          </p:nvPr>
        </p:nvSpPr>
        <p:spPr>
          <a:xfrm>
            <a:off x="685800" y="3135206"/>
            <a:ext cx="3429000" cy="1209781"/>
          </a:xfrm>
          <a:effectLst/>
        </p:spPr>
        <p:txBody>
          <a:bodyPr>
            <a:normAutofit/>
          </a:bodyPr>
          <a:lstStyle>
            <a:lvl1pPr marL="0" indent="0" algn="l">
              <a:buNone/>
              <a:defRPr sz="16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17" name="Straight Connector 16"/>
          <p:cNvCxnSpPr/>
          <p:nvPr userDrawn="1"/>
        </p:nvCxnSpPr>
        <p:spPr>
          <a:xfrm>
            <a:off x="746760" y="2973387"/>
            <a:ext cx="320040" cy="0"/>
          </a:xfrm>
          <a:prstGeom prst="line">
            <a:avLst/>
          </a:prstGeom>
          <a:ln w="19050">
            <a:solidFill>
              <a:srgbClr val="FFFFFF"/>
            </a:solidFill>
          </a:ln>
          <a:effectLst/>
        </p:spPr>
        <p:style>
          <a:lnRef idx="2">
            <a:schemeClr val="accent1"/>
          </a:lnRef>
          <a:fillRef idx="0">
            <a:schemeClr val="accent1"/>
          </a:fillRef>
          <a:effectRef idx="1">
            <a:schemeClr val="accent1"/>
          </a:effectRef>
          <a:fontRef idx="minor">
            <a:schemeClr val="tx1"/>
          </a:fontRef>
        </p:style>
      </p:cxn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837004" y="410903"/>
            <a:ext cx="574533" cy="569937"/>
          </a:xfrm>
          <a:prstGeom prst="rect">
            <a:avLst/>
          </a:prstGeom>
        </p:spPr>
      </p:pic>
    </p:spTree>
    <p:extLst>
      <p:ext uri="{BB962C8B-B14F-4D97-AF65-F5344CB8AC3E}">
        <p14:creationId xmlns:p14="http://schemas.microsoft.com/office/powerpoint/2010/main" val="2950097727"/>
      </p:ext>
    </p:extLst>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slideLayout" Target="../slideLayouts/slideLayout28.xml"/><Relationship Id="rId29" Type="http://schemas.openxmlformats.org/officeDocument/2006/relationships/slideLayout" Target="../slideLayouts/slideLayout2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30" Type="http://schemas.openxmlformats.org/officeDocument/2006/relationships/slideLayout" Target="../slideLayouts/slideLayout30.xml"/><Relationship Id="rId31" Type="http://schemas.openxmlformats.org/officeDocument/2006/relationships/slideLayout" Target="../slideLayouts/slideLayout31.xml"/><Relationship Id="rId32" Type="http://schemas.openxmlformats.org/officeDocument/2006/relationships/slideLayout" Target="../slideLayouts/slideLayout32.xml"/><Relationship Id="rId9" Type="http://schemas.openxmlformats.org/officeDocument/2006/relationships/slideLayout" Target="../slideLayouts/slideLayout9.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33" Type="http://schemas.openxmlformats.org/officeDocument/2006/relationships/slideLayout" Target="../slideLayouts/slideLayout33.xml"/><Relationship Id="rId34" Type="http://schemas.openxmlformats.org/officeDocument/2006/relationships/slideLayout" Target="../slideLayouts/slideLayout34.xml"/><Relationship Id="rId35" Type="http://schemas.openxmlformats.org/officeDocument/2006/relationships/slideLayout" Target="../slideLayouts/slideLayout35.xml"/><Relationship Id="rId36" Type="http://schemas.openxmlformats.org/officeDocument/2006/relationships/theme" Target="../theme/theme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7E7E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6104" y="682923"/>
            <a:ext cx="7772400" cy="461665"/>
          </a:xfrm>
          <a:prstGeom prst="rect">
            <a:avLst/>
          </a:prstGeom>
        </p:spPr>
        <p:txBody>
          <a:bodyPr vert="horz" lIns="91440" tIns="45720" rIns="91440" bIns="45720" rtlCol="0" anchor="b" anchorCtr="0">
            <a:spAutoFit/>
          </a:bodyPr>
          <a:lstStyle/>
          <a:p>
            <a:r>
              <a:rPr lang="en-US"/>
              <a:t>Click to edit Master title style</a:t>
            </a:r>
            <a:endParaRPr lang="en-US" dirty="0"/>
          </a:p>
        </p:txBody>
      </p:sp>
      <p:sp>
        <p:nvSpPr>
          <p:cNvPr id="3" name="Text Placeholder 2"/>
          <p:cNvSpPr>
            <a:spLocks noGrp="1"/>
          </p:cNvSpPr>
          <p:nvPr>
            <p:ph type="body" idx="1"/>
          </p:nvPr>
        </p:nvSpPr>
        <p:spPr>
          <a:xfrm>
            <a:off x="685800" y="1296987"/>
            <a:ext cx="7772400" cy="32004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
        <p:nvSpPr>
          <p:cNvPr id="4" name="Date Placeholder 3"/>
          <p:cNvSpPr>
            <a:spLocks noGrp="1"/>
          </p:cNvSpPr>
          <p:nvPr>
            <p:ph type="dt" sz="half" idx="2"/>
          </p:nvPr>
        </p:nvSpPr>
        <p:spPr>
          <a:xfrm>
            <a:off x="152400" y="4864948"/>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7C017F59-29DA-6F48-B92A-5AD511CC2D63}" type="datetime1">
              <a:rPr lang="en-US" smtClean="0"/>
              <a:pPr/>
              <a:t>7/26/17</a:t>
            </a:fld>
            <a:endParaRPr lang="en-US" dirty="0"/>
          </a:p>
        </p:txBody>
      </p:sp>
      <p:sp>
        <p:nvSpPr>
          <p:cNvPr id="5" name="Footer Placeholder 4"/>
          <p:cNvSpPr>
            <a:spLocks noGrp="1"/>
          </p:cNvSpPr>
          <p:nvPr>
            <p:ph type="ftr" sz="quarter" idx="3"/>
          </p:nvPr>
        </p:nvSpPr>
        <p:spPr>
          <a:xfrm>
            <a:off x="3124200" y="4864948"/>
            <a:ext cx="2895600" cy="184666"/>
          </a:xfrm>
          <a:prstGeom prst="rect">
            <a:avLst/>
          </a:prstGeom>
        </p:spPr>
        <p:txBody>
          <a:bodyPr vert="horz" lIns="91440" tIns="45720" rIns="91440" bIns="45720" rtlCol="0" anchor="ctr">
            <a:spAutoFit/>
          </a:bodyPr>
          <a:lstStyle>
            <a:lvl1pPr algn="ctr">
              <a:defRPr sz="600" b="0" i="0">
                <a:solidFill>
                  <a:srgbClr val="6C6463"/>
                </a:solidFill>
                <a:latin typeface="Gill Sans MT"/>
                <a:cs typeface="Gill Sans MT"/>
              </a:defRPr>
            </a:lvl1pPr>
          </a:lstStyle>
          <a:p>
            <a:r>
              <a:rPr lang="en-US" dirty="0"/>
              <a:t>FOOTER GOES HERE</a:t>
            </a:r>
          </a:p>
        </p:txBody>
      </p:sp>
      <p:sp>
        <p:nvSpPr>
          <p:cNvPr id="6" name="Slide Number Placeholder 5"/>
          <p:cNvSpPr>
            <a:spLocks noGrp="1"/>
          </p:cNvSpPr>
          <p:nvPr>
            <p:ph type="sldNum" sz="quarter" idx="4"/>
          </p:nvPr>
        </p:nvSpPr>
        <p:spPr>
          <a:xfrm>
            <a:off x="6858000" y="4864948"/>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a:t>
            </a:fld>
            <a:endParaRPr lang="en-US" dirty="0"/>
          </a:p>
        </p:txBody>
      </p:sp>
      <p:sp>
        <p:nvSpPr>
          <p:cNvPr id="14" name="Frame 13"/>
          <p:cNvSpPr/>
          <p:nvPr/>
        </p:nvSpPr>
        <p:spPr>
          <a:xfrm>
            <a:off x="0" y="0"/>
            <a:ext cx="9144000" cy="5189384"/>
          </a:xfrm>
          <a:prstGeom prst="frame">
            <a:avLst>
              <a:gd name="adj1" fmla="val 2963"/>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0" i="0" dirty="0">
              <a:solidFill>
                <a:srgbClr val="FFFFFF"/>
              </a:solidFill>
              <a:latin typeface="Gill Sans MT"/>
              <a:cs typeface="Gill Sans MT"/>
            </a:endParaRPr>
          </a:p>
        </p:txBody>
      </p:sp>
    </p:spTree>
    <p:extLst>
      <p:ext uri="{BB962C8B-B14F-4D97-AF65-F5344CB8AC3E}">
        <p14:creationId xmlns:p14="http://schemas.microsoft.com/office/powerpoint/2010/main" val="1851104910"/>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 id="2147483679" r:id="rId17"/>
    <p:sldLayoutId id="2147483680" r:id="rId18"/>
    <p:sldLayoutId id="2147483681" r:id="rId19"/>
    <p:sldLayoutId id="2147483682" r:id="rId20"/>
    <p:sldLayoutId id="2147483683" r:id="rId21"/>
    <p:sldLayoutId id="2147483684" r:id="rId22"/>
    <p:sldLayoutId id="2147483685" r:id="rId23"/>
    <p:sldLayoutId id="2147483686" r:id="rId24"/>
    <p:sldLayoutId id="2147483687" r:id="rId25"/>
    <p:sldLayoutId id="2147483688" r:id="rId26"/>
    <p:sldLayoutId id="2147483689" r:id="rId27"/>
    <p:sldLayoutId id="2147483690" r:id="rId28"/>
    <p:sldLayoutId id="2147483691" r:id="rId29"/>
    <p:sldLayoutId id="2147483692" r:id="rId30"/>
    <p:sldLayoutId id="2147483693" r:id="rId31"/>
    <p:sldLayoutId id="2147483694" r:id="rId32"/>
    <p:sldLayoutId id="2147483695" r:id="rId33"/>
    <p:sldLayoutId id="2147483696" r:id="rId34"/>
    <p:sldLayoutId id="2147483697" r:id="rId35"/>
  </p:sldLayoutIdLst>
  <p:txStyles>
    <p:titleStyle>
      <a:lvl1pPr algn="l" defTabSz="457200" rtl="0" eaLnBrk="1" latinLnBrk="0" hangingPunct="1">
        <a:spcBef>
          <a:spcPct val="0"/>
        </a:spcBef>
        <a:buNone/>
        <a:defRPr sz="2400" b="0" i="0" kern="1200">
          <a:solidFill>
            <a:srgbClr val="BA0C2F"/>
          </a:solidFill>
          <a:latin typeface="Gill Sans MT"/>
          <a:ea typeface="+mj-ea"/>
          <a:cs typeface="Gill Sans MT"/>
        </a:defRPr>
      </a:lvl1pPr>
    </p:titleStyle>
    <p:bodyStyle>
      <a:lvl1pPr marL="230188" indent="-230188" algn="l" defTabSz="457200" rtl="0" eaLnBrk="1" latinLnBrk="0" hangingPunct="1">
        <a:spcBef>
          <a:spcPts val="0"/>
        </a:spcBef>
        <a:spcAft>
          <a:spcPts val="800"/>
        </a:spcAft>
        <a:buFont typeface="Arial"/>
        <a:buChar char="•"/>
        <a:defRPr sz="1600" b="0" i="0" kern="1200">
          <a:solidFill>
            <a:srgbClr val="6C6463"/>
          </a:solidFill>
          <a:latin typeface="Gill Sans MT"/>
          <a:ea typeface="+mn-ea"/>
          <a:cs typeface="Gill Sans MT"/>
        </a:defRPr>
      </a:lvl1pPr>
      <a:lvl2pPr marL="684213" indent="-230188" algn="l" defTabSz="457200" rtl="0" eaLnBrk="1" latinLnBrk="0" hangingPunct="1">
        <a:spcBef>
          <a:spcPts val="0"/>
        </a:spcBef>
        <a:spcAft>
          <a:spcPts val="800"/>
        </a:spcAft>
        <a:buFont typeface="Arial"/>
        <a:buChar char="–"/>
        <a:defRPr sz="1600" b="0" i="0" kern="1200">
          <a:solidFill>
            <a:srgbClr val="6C6463"/>
          </a:solidFill>
          <a:latin typeface="Gill Sans MT"/>
          <a:ea typeface="+mn-ea"/>
          <a:cs typeface="Gill Sans MT"/>
        </a:defRPr>
      </a:lvl2pPr>
      <a:lvl3pPr marL="914400" indent="-230188" algn="l" defTabSz="457200" rtl="0" eaLnBrk="1" latinLnBrk="0" hangingPunct="1">
        <a:spcBef>
          <a:spcPct val="20000"/>
        </a:spcBef>
        <a:buFont typeface="Arial"/>
        <a:buChar char="•"/>
        <a:defRPr sz="1800" b="0" i="0" kern="1200">
          <a:solidFill>
            <a:srgbClr val="6C6463"/>
          </a:solidFill>
          <a:latin typeface="Gill Sans MT"/>
          <a:ea typeface="+mn-ea"/>
          <a:cs typeface="Gill Sans MT"/>
        </a:defRPr>
      </a:lvl3pPr>
      <a:lvl4pPr marL="1146175" indent="-231775" algn="l" defTabSz="457200" rtl="0" eaLnBrk="1" latinLnBrk="0" hangingPunct="1">
        <a:spcBef>
          <a:spcPct val="20000"/>
        </a:spcBef>
        <a:buFont typeface="Arial"/>
        <a:buChar char="–"/>
        <a:defRPr sz="1600" b="0" i="0" kern="1200">
          <a:solidFill>
            <a:srgbClr val="6C6463"/>
          </a:solidFill>
          <a:latin typeface="Gill Sans MT"/>
          <a:ea typeface="+mn-ea"/>
          <a:cs typeface="Gill Sans MT"/>
        </a:defRPr>
      </a:lvl4pPr>
      <a:lvl5pPr marL="1255713" indent="-230188" algn="l" defTabSz="457200" rtl="0" eaLnBrk="1" latinLnBrk="0" hangingPunct="1">
        <a:spcBef>
          <a:spcPct val="20000"/>
        </a:spcBef>
        <a:buFont typeface="Arial"/>
        <a:buChar char="»"/>
        <a:defRPr sz="1400" b="0" i="0" kern="1200">
          <a:solidFill>
            <a:srgbClr val="6C6463"/>
          </a:solidFill>
          <a:latin typeface="Gill Sans MT"/>
          <a:ea typeface="+mn-ea"/>
          <a:cs typeface="Gill Sans M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image" Target="../media/image4.jpeg"/><Relationship Id="rId3" Type="http://schemas.openxmlformats.org/officeDocument/2006/relationships/image" Target="../media/image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8.xml.rels><?xml version="1.0" encoding="UTF-8" standalone="yes"?>
<Relationships xmlns="http://schemas.openxmlformats.org/package/2006/relationships"><Relationship Id="rId11" Type="http://schemas.openxmlformats.org/officeDocument/2006/relationships/diagramColors" Target="../diagrams/colors2.xml"/><Relationship Id="rId12" Type="http://schemas.microsoft.com/office/2007/relationships/diagramDrawing" Target="../diagrams/drawing2.xml"/><Relationship Id="rId1" Type="http://schemas.openxmlformats.org/officeDocument/2006/relationships/slideLayout" Target="../slideLayouts/slideLayout32.xml"/><Relationship Id="rId2" Type="http://schemas.openxmlformats.org/officeDocument/2006/relationships/notesSlide" Target="../notesSlides/notesSlide3.xml"/><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8" Type="http://schemas.openxmlformats.org/officeDocument/2006/relationships/diagramData" Target="../diagrams/data2.xml"/><Relationship Id="rId9" Type="http://schemas.openxmlformats.org/officeDocument/2006/relationships/diagramLayout" Target="../diagrams/layout2.xml"/><Relationship Id="rId10"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image" Target="../media/image6.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image" Target="../media/image7.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4.xml"/><Relationship Id="rId3"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5.xml"/><Relationship Id="rId3" Type="http://schemas.openxmlformats.org/officeDocument/2006/relationships/image" Target="../media/image10.jpeg"/></Relationships>
</file>

<file path=ppt/slides/_rels/slide17.xml.rels><?xml version="1.0" encoding="UTF-8" standalone="yes"?>
<Relationships xmlns="http://schemas.openxmlformats.org/package/2006/relationships"><Relationship Id="rId11" Type="http://schemas.openxmlformats.org/officeDocument/2006/relationships/diagramColors" Target="../diagrams/colors4.xml"/><Relationship Id="rId12" Type="http://schemas.microsoft.com/office/2007/relationships/diagramDrawing" Target="../diagrams/drawing4.xml"/><Relationship Id="rId1" Type="http://schemas.openxmlformats.org/officeDocument/2006/relationships/slideLayout" Target="../slideLayouts/slideLayout32.xml"/><Relationship Id="rId2" Type="http://schemas.openxmlformats.org/officeDocument/2006/relationships/notesSlide" Target="../notesSlides/notesSlide6.xml"/><Relationship Id="rId3" Type="http://schemas.openxmlformats.org/officeDocument/2006/relationships/diagramData" Target="../diagrams/data3.xml"/><Relationship Id="rId4" Type="http://schemas.openxmlformats.org/officeDocument/2006/relationships/diagramLayout" Target="../diagrams/layout3.xml"/><Relationship Id="rId5" Type="http://schemas.openxmlformats.org/officeDocument/2006/relationships/diagramQuickStyle" Target="../diagrams/quickStyle3.xml"/><Relationship Id="rId6" Type="http://schemas.openxmlformats.org/officeDocument/2006/relationships/diagramColors" Target="../diagrams/colors3.xml"/><Relationship Id="rId7" Type="http://schemas.microsoft.com/office/2007/relationships/diagramDrawing" Target="../diagrams/drawing3.xml"/><Relationship Id="rId8" Type="http://schemas.openxmlformats.org/officeDocument/2006/relationships/diagramData" Target="../diagrams/data4.xml"/><Relationship Id="rId9" Type="http://schemas.openxmlformats.org/officeDocument/2006/relationships/diagramLayout" Target="../diagrams/layout4.xml"/><Relationship Id="rId10" Type="http://schemas.openxmlformats.org/officeDocument/2006/relationships/diagramQuickStyle" Target="../diagrams/quickStyle4.xml"/></Relationships>
</file>

<file path=ppt/slides/_rels/slide18.xml.rels><?xml version="1.0" encoding="UTF-8" standalone="yes"?>
<Relationships xmlns="http://schemas.openxmlformats.org/package/2006/relationships"><Relationship Id="rId11" Type="http://schemas.openxmlformats.org/officeDocument/2006/relationships/diagramColors" Target="../diagrams/colors6.xml"/><Relationship Id="rId12" Type="http://schemas.microsoft.com/office/2007/relationships/diagramDrawing" Target="../diagrams/drawing6.xml"/><Relationship Id="rId1" Type="http://schemas.openxmlformats.org/officeDocument/2006/relationships/slideLayout" Target="../slideLayouts/slideLayout32.xml"/><Relationship Id="rId2" Type="http://schemas.openxmlformats.org/officeDocument/2006/relationships/notesSlide" Target="../notesSlides/notesSlide7.xml"/><Relationship Id="rId3" Type="http://schemas.openxmlformats.org/officeDocument/2006/relationships/diagramData" Target="../diagrams/data5.xml"/><Relationship Id="rId4" Type="http://schemas.openxmlformats.org/officeDocument/2006/relationships/diagramLayout" Target="../diagrams/layout5.xml"/><Relationship Id="rId5" Type="http://schemas.openxmlformats.org/officeDocument/2006/relationships/diagramQuickStyle" Target="../diagrams/quickStyle5.xml"/><Relationship Id="rId6" Type="http://schemas.openxmlformats.org/officeDocument/2006/relationships/diagramColors" Target="../diagrams/colors5.xml"/><Relationship Id="rId7" Type="http://schemas.microsoft.com/office/2007/relationships/diagramDrawing" Target="../diagrams/drawing5.xml"/><Relationship Id="rId8" Type="http://schemas.openxmlformats.org/officeDocument/2006/relationships/diagramData" Target="../diagrams/data6.xml"/><Relationship Id="rId9" Type="http://schemas.openxmlformats.org/officeDocument/2006/relationships/diagramLayout" Target="../diagrams/layout6.xml"/><Relationship Id="rId10" Type="http://schemas.openxmlformats.org/officeDocument/2006/relationships/diagramQuickStyle" Target="../diagrams/quickStyle6.xml"/></Relationships>
</file>

<file path=ppt/slides/_rels/slide19.xml.rels><?xml version="1.0" encoding="UTF-8" standalone="yes"?>
<Relationships xmlns="http://schemas.openxmlformats.org/package/2006/relationships"><Relationship Id="rId11" Type="http://schemas.openxmlformats.org/officeDocument/2006/relationships/diagramColors" Target="../diagrams/colors8.xml"/><Relationship Id="rId12" Type="http://schemas.microsoft.com/office/2007/relationships/diagramDrawing" Target="../diagrams/drawing8.xml"/><Relationship Id="rId1" Type="http://schemas.openxmlformats.org/officeDocument/2006/relationships/slideLayout" Target="../slideLayouts/slideLayout32.xml"/><Relationship Id="rId2" Type="http://schemas.openxmlformats.org/officeDocument/2006/relationships/notesSlide" Target="../notesSlides/notesSlide8.xml"/><Relationship Id="rId3" Type="http://schemas.openxmlformats.org/officeDocument/2006/relationships/diagramData" Target="../diagrams/data7.xml"/><Relationship Id="rId4" Type="http://schemas.openxmlformats.org/officeDocument/2006/relationships/diagramLayout" Target="../diagrams/layout7.xml"/><Relationship Id="rId5" Type="http://schemas.openxmlformats.org/officeDocument/2006/relationships/diagramQuickStyle" Target="../diagrams/quickStyle7.xml"/><Relationship Id="rId6" Type="http://schemas.openxmlformats.org/officeDocument/2006/relationships/diagramColors" Target="../diagrams/colors7.xml"/><Relationship Id="rId7" Type="http://schemas.microsoft.com/office/2007/relationships/diagramDrawing" Target="../diagrams/drawing7.xml"/><Relationship Id="rId8" Type="http://schemas.openxmlformats.org/officeDocument/2006/relationships/diagramData" Target="../diagrams/data8.xml"/><Relationship Id="rId9" Type="http://schemas.openxmlformats.org/officeDocument/2006/relationships/diagramLayout" Target="../diagrams/layout8.xml"/><Relationship Id="rId10" Type="http://schemas.openxmlformats.org/officeDocument/2006/relationships/diagramQuickStyle" Target="../diagrams/quickStyle8.xml"/></Relationships>
</file>

<file path=ppt/slides/_rels/slide20.xml.rels><?xml version="1.0" encoding="UTF-8" standalone="yes"?>
<Relationships xmlns="http://schemas.openxmlformats.org/package/2006/relationships"><Relationship Id="rId11" Type="http://schemas.openxmlformats.org/officeDocument/2006/relationships/diagramColors" Target="../diagrams/colors10.xml"/><Relationship Id="rId12" Type="http://schemas.microsoft.com/office/2007/relationships/diagramDrawing" Target="../diagrams/drawing10.xml"/><Relationship Id="rId1" Type="http://schemas.openxmlformats.org/officeDocument/2006/relationships/slideLayout" Target="../slideLayouts/slideLayout32.xml"/><Relationship Id="rId2" Type="http://schemas.openxmlformats.org/officeDocument/2006/relationships/notesSlide" Target="../notesSlides/notesSlide9.xml"/><Relationship Id="rId3" Type="http://schemas.openxmlformats.org/officeDocument/2006/relationships/diagramData" Target="../diagrams/data9.xml"/><Relationship Id="rId4" Type="http://schemas.openxmlformats.org/officeDocument/2006/relationships/diagramLayout" Target="../diagrams/layout9.xml"/><Relationship Id="rId5" Type="http://schemas.openxmlformats.org/officeDocument/2006/relationships/diagramQuickStyle" Target="../diagrams/quickStyle9.xml"/><Relationship Id="rId6" Type="http://schemas.openxmlformats.org/officeDocument/2006/relationships/diagramColors" Target="../diagrams/colors9.xml"/><Relationship Id="rId7" Type="http://schemas.microsoft.com/office/2007/relationships/diagramDrawing" Target="../diagrams/drawing9.xml"/><Relationship Id="rId8" Type="http://schemas.openxmlformats.org/officeDocument/2006/relationships/diagramData" Target="../diagrams/data10.xml"/><Relationship Id="rId9" Type="http://schemas.openxmlformats.org/officeDocument/2006/relationships/diagramLayout" Target="../diagrams/layout10.xml"/><Relationship Id="rId10" Type="http://schemas.openxmlformats.org/officeDocument/2006/relationships/diagramQuickStyle" Target="../diagrams/quickStyle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image" Target="../media/image11.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1.xml"/><Relationship Id="rId4" Type="http://schemas.openxmlformats.org/officeDocument/2006/relationships/diagramQuickStyle" Target="../diagrams/quickStyle11.xml"/><Relationship Id="rId5" Type="http://schemas.openxmlformats.org/officeDocument/2006/relationships/diagramColors" Target="../diagrams/colors11.xml"/><Relationship Id="rId6" Type="http://schemas.microsoft.com/office/2007/relationships/diagramDrawing" Target="../diagrams/drawing11.xml"/><Relationship Id="rId1" Type="http://schemas.openxmlformats.org/officeDocument/2006/relationships/slideLayout" Target="../slideLayouts/slideLayout32.xml"/><Relationship Id="rId2" Type="http://schemas.openxmlformats.org/officeDocument/2006/relationships/diagramData" Target="../diagrams/data1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2"/>
          </p:nvPr>
        </p:nvSpPr>
        <p:spPr/>
        <p:txBody>
          <a:bodyPr/>
          <a:lstStyle/>
          <a:p>
            <a:fld id="{479B594D-EE2C-E248-B7F0-F679C2E525DC}" type="datetime1">
              <a:rPr lang="en-US" smtClean="0"/>
              <a:pPr/>
              <a:t>7/26/17</a:t>
            </a:fld>
            <a:r>
              <a:rPr lang="en-US" dirty="0"/>
              <a:t>`1</a:t>
            </a:r>
          </a:p>
        </p:txBody>
      </p:sp>
      <p:sp>
        <p:nvSpPr>
          <p:cNvPr id="4" name="Slide Number Placeholder 3"/>
          <p:cNvSpPr>
            <a:spLocks noGrp="1"/>
          </p:cNvSpPr>
          <p:nvPr>
            <p:ph type="sldNum" sz="quarter" idx="4"/>
          </p:nvPr>
        </p:nvSpPr>
        <p:spPr/>
        <p:txBody>
          <a:bodyPr/>
          <a:lstStyle/>
          <a:p>
            <a:fld id="{42782948-4DBE-204D-AB9E-B65E067054AE}" type="slidenum">
              <a:rPr lang="en-US" smtClean="0"/>
              <a:pPr/>
              <a:t>1</a:t>
            </a:fld>
            <a:endParaRPr lang="en-US" dirty="0"/>
          </a:p>
        </p:txBody>
      </p:sp>
      <p:sp>
        <p:nvSpPr>
          <p:cNvPr id="12" name="Title 11"/>
          <p:cNvSpPr>
            <a:spLocks noGrp="1"/>
          </p:cNvSpPr>
          <p:nvPr>
            <p:ph type="ctrTitle"/>
          </p:nvPr>
        </p:nvSpPr>
        <p:spPr>
          <a:xfrm>
            <a:off x="685800" y="1601788"/>
            <a:ext cx="5638800" cy="1209781"/>
          </a:xfrm>
        </p:spPr>
        <p:txBody>
          <a:bodyPr>
            <a:noAutofit/>
          </a:bodyPr>
          <a:lstStyle/>
          <a:p>
            <a:pPr>
              <a:lnSpc>
                <a:spcPct val="150000"/>
              </a:lnSpc>
            </a:pPr>
            <a:r>
              <a:rPr lang="en-US" b="1" dirty="0" smtClean="0">
                <a:latin typeface="Arial" panose="020B0604020202020204" pitchFamily="34" charset="0"/>
                <a:cs typeface="Arial" panose="020B0604020202020204" pitchFamily="34" charset="0"/>
              </a:rPr>
              <a:t>NEW MAIN PROVISIONS OF ENTERPRISE LAW 2014</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886287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idx="4294967295"/>
          </p:nvPr>
        </p:nvSpPr>
        <p:spPr>
          <a:xfrm>
            <a:off x="304800" y="285958"/>
            <a:ext cx="8229600" cy="461665"/>
          </a:xfrm>
        </p:spPr>
        <p:txBody>
          <a:bodyPr anchor="ctr"/>
          <a:lstStyle/>
          <a:p>
            <a:pPr eaLnBrk="1" hangingPunct="1"/>
            <a:r>
              <a:rPr lang="en-US" b="1" dirty="0" smtClean="0">
                <a:ln w="0"/>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PURPOSE OF AMENDMENT</a:t>
            </a:r>
            <a:endParaRPr lang="en-US" b="1" dirty="0">
              <a:ln w="0"/>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endParaRPr>
          </a:p>
        </p:txBody>
      </p:sp>
      <p:sp>
        <p:nvSpPr>
          <p:cNvPr id="16386" name="Content Placeholder 2"/>
          <p:cNvSpPr>
            <a:spLocks noGrp="1"/>
          </p:cNvSpPr>
          <p:nvPr>
            <p:ph type="body" sz="half" idx="4294967295"/>
          </p:nvPr>
        </p:nvSpPr>
        <p:spPr>
          <a:xfrm>
            <a:off x="457200" y="1036955"/>
            <a:ext cx="4800600" cy="2622232"/>
          </a:xfrm>
        </p:spPr>
        <p:txBody>
          <a:bodyPr>
            <a:noAutofit/>
          </a:bodyPr>
          <a:lstStyle/>
          <a:p>
            <a:pPr marL="285750" lvl="1" indent="-285750" algn="just" eaLnBrk="1" hangingPunct="1">
              <a:lnSpc>
                <a:spcPct val="150000"/>
              </a:lnSpc>
              <a:buFont typeface="Wingdings" panose="05000000000000000000" pitchFamily="2" charset="2"/>
              <a:buChar char="§"/>
            </a:pPr>
            <a:r>
              <a:rPr lang="en-US" sz="1800" dirty="0" smtClean="0">
                <a:solidFill>
                  <a:schemeClr val="tx1"/>
                </a:solidFill>
                <a:latin typeface="Arial" panose="020B0604020202020204" pitchFamily="34" charset="0"/>
                <a:cs typeface="Arial" panose="020B0604020202020204" pitchFamily="34" charset="0"/>
              </a:rPr>
              <a:t>Make the enterprise a CHEAPER AND SAFER business tool</a:t>
            </a:r>
            <a:endParaRPr lang="en-US" sz="1800" dirty="0">
              <a:solidFill>
                <a:schemeClr val="tx1"/>
              </a:solidFill>
              <a:latin typeface="Arial" panose="020B0604020202020204" pitchFamily="34" charset="0"/>
              <a:cs typeface="Arial" panose="020B0604020202020204" pitchFamily="34" charset="0"/>
            </a:endParaRPr>
          </a:p>
          <a:p>
            <a:pPr marL="273050" lvl="1" indent="-273050" algn="just" eaLnBrk="1" hangingPunct="1">
              <a:lnSpc>
                <a:spcPct val="150000"/>
              </a:lnSpc>
              <a:buFont typeface="Wingdings" panose="05000000000000000000" pitchFamily="2" charset="2"/>
              <a:buChar char="§"/>
            </a:pPr>
            <a:r>
              <a:rPr lang="en-US" sz="1800" dirty="0" smtClean="0">
                <a:solidFill>
                  <a:schemeClr val="tx1"/>
                </a:solidFill>
                <a:latin typeface="Arial" panose="020B0604020202020204" pitchFamily="34" charset="0"/>
                <a:cs typeface="Arial" panose="020B0604020202020204" pitchFamily="34" charset="0"/>
              </a:rPr>
              <a:t>Better promote the investment attraction and mobilization of all resources and capital for production and trading business</a:t>
            </a:r>
            <a:endParaRPr lang="en-US" sz="1800" dirty="0">
              <a:latin typeface="Arial" panose="020B0604020202020204" pitchFamily="34" charset="0"/>
              <a:cs typeface="Arial" panose="020B0604020202020204" pitchFamily="34" charset="0"/>
            </a:endParaRPr>
          </a:p>
        </p:txBody>
      </p:sp>
      <p:pic>
        <p:nvPicPr>
          <p:cNvPr id="16387" name="Picture 6" descr="Attraction-Marketing"/>
          <p:cNvPicPr>
            <a:picLocks noChangeAspect="1" noChangeArrowheads="1"/>
          </p:cNvPicPr>
          <p:nvPr/>
        </p:nvPicPr>
        <p:blipFill>
          <a:blip r:embed="rId2" cstate="print"/>
          <a:srcRect/>
          <a:stretch>
            <a:fillRect/>
          </a:stretch>
        </p:blipFill>
        <p:spPr bwMode="auto">
          <a:xfrm>
            <a:off x="5410200" y="1209781"/>
            <a:ext cx="2971800" cy="2304344"/>
          </a:xfrm>
          <a:prstGeom prst="roundRect">
            <a:avLst>
              <a:gd name="adj" fmla="val 8594"/>
            </a:avLst>
          </a:prstGeom>
          <a:solidFill>
            <a:srgbClr val="FFFFFF">
              <a:shade val="85000"/>
            </a:srgbClr>
          </a:solidFill>
          <a:ln>
            <a:noFill/>
          </a:ln>
          <a:effectLst>
            <a:reflection blurRad="6350" stA="50000" endA="300" endPos="42000" dist="50800" dir="5400000" sy="-100000" algn="bl" rotWithShape="0"/>
          </a:effectLst>
        </p:spPr>
      </p:pic>
    </p:spTree>
  </p:cSld>
  <p:clrMapOvr>
    <a:masterClrMapping/>
  </p:clrMapOvr>
  <p:transition xmlns:p14="http://schemas.microsoft.com/office/powerpoint/2010/mai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idx="4294967295"/>
          </p:nvPr>
        </p:nvSpPr>
        <p:spPr>
          <a:xfrm>
            <a:off x="228600" y="266092"/>
            <a:ext cx="8915400" cy="456535"/>
          </a:xfrm>
        </p:spPr>
        <p:txBody>
          <a:bodyPr anchor="ctr"/>
          <a:lstStyle/>
          <a:p>
            <a:pPr eaLnBrk="1" hangingPunct="1">
              <a:lnSpc>
                <a:spcPct val="150000"/>
              </a:lnSpc>
            </a:pPr>
            <a:r>
              <a:rPr lang="en-US" sz="1800" b="1" dirty="0" smtClean="0">
                <a:ln w="0"/>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NOTEWORTHY POINTS OF ENTERPRISE LAW </a:t>
            </a:r>
            <a:r>
              <a:rPr lang="en-US" sz="1800" b="1" dirty="0">
                <a:ln w="0"/>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2014 </a:t>
            </a:r>
          </a:p>
        </p:txBody>
      </p:sp>
      <p:sp>
        <p:nvSpPr>
          <p:cNvPr id="16386" name="Content Placeholder 2"/>
          <p:cNvSpPr>
            <a:spLocks noGrp="1"/>
          </p:cNvSpPr>
          <p:nvPr>
            <p:ph type="body" sz="half" idx="4294967295"/>
          </p:nvPr>
        </p:nvSpPr>
        <p:spPr>
          <a:xfrm>
            <a:off x="533400" y="839787"/>
            <a:ext cx="7924800" cy="3917385"/>
          </a:xfrm>
        </p:spPr>
        <p:txBody>
          <a:bodyPr>
            <a:noAutofit/>
          </a:bodyPr>
          <a:lstStyle/>
          <a:p>
            <a:pPr marL="342900" lvl="1" indent="-342900" algn="just" eaLnBrk="1" hangingPunct="1">
              <a:lnSpc>
                <a:spcPct val="130000"/>
              </a:lnSpc>
              <a:buFont typeface="+mj-lt"/>
              <a:buAutoNum type="arabicPeriod"/>
            </a:pPr>
            <a:r>
              <a:rPr lang="en-US" dirty="0" smtClean="0">
                <a:solidFill>
                  <a:schemeClr val="bg2">
                    <a:lumMod val="75000"/>
                  </a:schemeClr>
                </a:solidFill>
                <a:latin typeface="Arial" panose="020B0604020202020204" pitchFamily="34" charset="0"/>
                <a:cs typeface="Arial" panose="020B0604020202020204" pitchFamily="34" charset="0"/>
              </a:rPr>
              <a:t>Reducing risks for enterprises; </a:t>
            </a:r>
            <a:endParaRPr lang="en-US" dirty="0">
              <a:solidFill>
                <a:schemeClr val="bg2">
                  <a:lumMod val="75000"/>
                </a:schemeClr>
              </a:solidFill>
              <a:latin typeface="Arial" panose="020B0604020202020204" pitchFamily="34" charset="0"/>
              <a:cs typeface="Arial" panose="020B0604020202020204" pitchFamily="34" charset="0"/>
            </a:endParaRPr>
          </a:p>
          <a:p>
            <a:pPr marL="342900" lvl="1" indent="-342900" algn="just" eaLnBrk="1" hangingPunct="1">
              <a:lnSpc>
                <a:spcPct val="130000"/>
              </a:lnSpc>
              <a:buFont typeface="+mj-lt"/>
              <a:buAutoNum type="arabicPeriod"/>
            </a:pPr>
            <a:r>
              <a:rPr lang="en-US" dirty="0" smtClean="0">
                <a:solidFill>
                  <a:schemeClr val="bg2">
                    <a:lumMod val="75000"/>
                  </a:schemeClr>
                </a:solidFill>
                <a:latin typeface="Arial" panose="020B0604020202020204" pitchFamily="34" charset="0"/>
                <a:cs typeface="Arial" panose="020B0604020202020204" pitchFamily="34" charset="0"/>
              </a:rPr>
              <a:t>Promoting activeness and creativeness in business;</a:t>
            </a:r>
            <a:endParaRPr lang="en-US" dirty="0">
              <a:solidFill>
                <a:schemeClr val="bg2">
                  <a:lumMod val="75000"/>
                </a:schemeClr>
              </a:solidFill>
              <a:latin typeface="Arial" panose="020B0604020202020204" pitchFamily="34" charset="0"/>
              <a:cs typeface="Arial" panose="020B0604020202020204" pitchFamily="34" charset="0"/>
            </a:endParaRPr>
          </a:p>
          <a:p>
            <a:pPr marL="342900" lvl="1" indent="-342900" algn="just" eaLnBrk="1" hangingPunct="1">
              <a:lnSpc>
                <a:spcPct val="130000"/>
              </a:lnSpc>
              <a:buFont typeface="+mj-lt"/>
              <a:buAutoNum type="arabicPeriod"/>
            </a:pPr>
            <a:r>
              <a:rPr lang="en-US" dirty="0" smtClean="0">
                <a:solidFill>
                  <a:schemeClr val="bg2">
                    <a:lumMod val="75000"/>
                  </a:schemeClr>
                </a:solidFill>
                <a:latin typeface="Arial" panose="020B0604020202020204" pitchFamily="34" charset="0"/>
                <a:cs typeface="Arial" panose="020B0604020202020204" pitchFamily="34" charset="0"/>
              </a:rPr>
              <a:t>Reducing time and cost of enterprise-related administrative procedures;</a:t>
            </a:r>
            <a:endParaRPr lang="en-US" dirty="0">
              <a:solidFill>
                <a:schemeClr val="bg2">
                  <a:lumMod val="75000"/>
                </a:schemeClr>
              </a:solidFill>
              <a:latin typeface="Arial" panose="020B0604020202020204" pitchFamily="34" charset="0"/>
              <a:cs typeface="Arial" panose="020B0604020202020204" pitchFamily="34" charset="0"/>
            </a:endParaRPr>
          </a:p>
          <a:p>
            <a:pPr marL="342900" lvl="1" indent="-342900" algn="just" eaLnBrk="1" hangingPunct="1">
              <a:lnSpc>
                <a:spcPct val="130000"/>
              </a:lnSpc>
              <a:buFont typeface="+mj-lt"/>
              <a:buAutoNum type="arabicPeriod"/>
            </a:pPr>
            <a:r>
              <a:rPr lang="en-US" dirty="0" smtClean="0">
                <a:solidFill>
                  <a:schemeClr val="bg2">
                    <a:lumMod val="75000"/>
                  </a:schemeClr>
                </a:solidFill>
                <a:latin typeface="Arial" panose="020B0604020202020204" pitchFamily="34" charset="0"/>
                <a:cs typeface="Arial" panose="020B0604020202020204" pitchFamily="34" charset="0"/>
              </a:rPr>
              <a:t>Reducing cost and increasing flexibility in business management;</a:t>
            </a:r>
            <a:endParaRPr lang="en-US" dirty="0">
              <a:solidFill>
                <a:schemeClr val="bg2">
                  <a:lumMod val="75000"/>
                </a:schemeClr>
              </a:solidFill>
              <a:latin typeface="Arial" panose="020B0604020202020204" pitchFamily="34" charset="0"/>
              <a:cs typeface="Arial" panose="020B0604020202020204" pitchFamily="34" charset="0"/>
            </a:endParaRPr>
          </a:p>
          <a:p>
            <a:pPr marL="342900" lvl="1" indent="-342900" algn="just" eaLnBrk="1" hangingPunct="1">
              <a:lnSpc>
                <a:spcPct val="130000"/>
              </a:lnSpc>
              <a:buFont typeface="+mj-lt"/>
              <a:buAutoNum type="arabicPeriod"/>
            </a:pPr>
            <a:r>
              <a:rPr lang="en-US" dirty="0" smtClean="0">
                <a:solidFill>
                  <a:schemeClr val="bg2">
                    <a:lumMod val="75000"/>
                  </a:schemeClr>
                </a:solidFill>
                <a:latin typeface="Arial" panose="020B0604020202020204" pitchFamily="34" charset="0"/>
                <a:cs typeface="Arial" panose="020B0604020202020204" pitchFamily="34" charset="0"/>
              </a:rPr>
              <a:t>Better protecting investors;</a:t>
            </a:r>
            <a:endParaRPr lang="en-US" dirty="0">
              <a:solidFill>
                <a:schemeClr val="bg2">
                  <a:lumMod val="75000"/>
                </a:schemeClr>
              </a:solidFill>
              <a:latin typeface="Arial" panose="020B0604020202020204" pitchFamily="34" charset="0"/>
              <a:cs typeface="Arial" panose="020B0604020202020204" pitchFamily="34" charset="0"/>
            </a:endParaRPr>
          </a:p>
          <a:p>
            <a:pPr marL="342900" lvl="1" indent="-342900" algn="just" eaLnBrk="1" hangingPunct="1">
              <a:lnSpc>
                <a:spcPct val="130000"/>
              </a:lnSpc>
              <a:buFont typeface="+mj-lt"/>
              <a:buAutoNum type="arabicPeriod"/>
            </a:pPr>
            <a:r>
              <a:rPr lang="en-US" dirty="0" smtClean="0">
                <a:solidFill>
                  <a:schemeClr val="tx1">
                    <a:lumMod val="95000"/>
                    <a:lumOff val="5000"/>
                  </a:schemeClr>
                </a:solidFill>
                <a:latin typeface="Arial" panose="020B0604020202020204" pitchFamily="34" charset="0"/>
                <a:cs typeface="Arial" panose="020B0604020202020204" pitchFamily="34" charset="0"/>
              </a:rPr>
              <a:t>Renewing management of state-run enterprises;</a:t>
            </a:r>
            <a:endParaRPr lang="en-US" dirty="0">
              <a:solidFill>
                <a:schemeClr val="tx1">
                  <a:lumMod val="95000"/>
                  <a:lumOff val="5000"/>
                </a:schemeClr>
              </a:solidFill>
              <a:latin typeface="Arial" panose="020B0604020202020204" pitchFamily="34" charset="0"/>
              <a:cs typeface="Arial" panose="020B0604020202020204" pitchFamily="34" charset="0"/>
            </a:endParaRPr>
          </a:p>
          <a:p>
            <a:pPr marL="342900" lvl="1" indent="-342900" algn="just" eaLnBrk="1" hangingPunct="1">
              <a:lnSpc>
                <a:spcPct val="130000"/>
              </a:lnSpc>
              <a:buFont typeface="+mj-lt"/>
              <a:buAutoNum type="arabicPeriod"/>
            </a:pPr>
            <a:r>
              <a:rPr lang="en-US" dirty="0" smtClean="0">
                <a:solidFill>
                  <a:schemeClr val="tx1">
                    <a:lumMod val="95000"/>
                    <a:lumOff val="5000"/>
                  </a:schemeClr>
                </a:solidFill>
                <a:latin typeface="Arial" panose="020B0604020202020204" pitchFamily="34" charset="0"/>
                <a:cs typeface="Arial" panose="020B0604020202020204" pitchFamily="34" charset="0"/>
              </a:rPr>
              <a:t>Social enterprises.</a:t>
            </a:r>
            <a:endParaRPr lang="en-US" dirty="0">
              <a:solidFill>
                <a:schemeClr val="tx1">
                  <a:lumMod val="95000"/>
                  <a:lumOff val="5000"/>
                </a:schemeClr>
              </a:solidFill>
              <a:latin typeface="Arial" panose="020B0604020202020204" pitchFamily="34" charset="0"/>
              <a:cs typeface="Arial" panose="020B0604020202020204" pitchFamily="34" charset="0"/>
            </a:endParaRPr>
          </a:p>
          <a:p>
            <a:pPr marL="342900" lvl="1" indent="-342900" algn="just" eaLnBrk="1" hangingPunct="1">
              <a:lnSpc>
                <a:spcPct val="130000"/>
              </a:lnSpc>
              <a:buFont typeface="+mj-lt"/>
              <a:buAutoNum type="arabicPeriod"/>
            </a:pPr>
            <a:endParaRPr lang="en-US" dirty="0">
              <a:latin typeface="Arial" panose="020B0604020202020204" pitchFamily="34" charset="0"/>
              <a:cs typeface="Arial" panose="020B0604020202020204" pitchFamily="34" charset="0"/>
            </a:endParaRPr>
          </a:p>
          <a:p>
            <a:pPr marL="342900" lvl="1" indent="-342900" algn="just" eaLnBrk="1" hangingPunct="1">
              <a:lnSpc>
                <a:spcPct val="130000"/>
              </a:lnSpc>
              <a:buFont typeface="+mj-lt"/>
              <a:buAutoNum type="arabicPeriod"/>
            </a:pPr>
            <a:endParaRPr lang="en-US" dirty="0">
              <a:latin typeface="Arial" panose="020B0604020202020204" pitchFamily="34" charset="0"/>
              <a:cs typeface="Arial" panose="020B0604020202020204" pitchFamily="34" charset="0"/>
            </a:endParaRPr>
          </a:p>
          <a:p>
            <a:pPr marL="342900" lvl="1" indent="-342900" algn="just" eaLnBrk="1" hangingPunct="1">
              <a:lnSpc>
                <a:spcPct val="130000"/>
              </a:lnSpc>
              <a:buFont typeface="+mj-lt"/>
              <a:buAutoNum type="arabicPeriod"/>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8087512"/>
      </p:ext>
    </p:extLst>
  </p:cSld>
  <p:clrMapOvr>
    <a:masterClrMapping/>
  </p:clrMapOvr>
  <p:transition xmlns:p14="http://schemas.microsoft.com/office/powerpoint/2010/mai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1712258"/>
            <a:ext cx="8534400" cy="492443"/>
          </a:xfrm>
        </p:spPr>
        <p:txBody>
          <a:bodyPr lIns="0" tIns="0" rIns="0" bIns="0"/>
          <a:lstStyle/>
          <a:p>
            <a:pPr algn="ctr"/>
            <a:r>
              <a:rPr lang="en-US" sz="3200" cap="none" dirty="0">
                <a:ln w="0"/>
                <a:effectLst>
                  <a:outerShdw blurRad="38100" dist="25400" dir="5400000" algn="ctr" rotWithShape="0">
                    <a:srgbClr val="6E747A">
                      <a:alpha val="43000"/>
                    </a:srgbClr>
                  </a:outerShdw>
                  <a:reflection blurRad="152400" stA="25000" endPos="46000" dist="29997" dir="5400000" sy="-100000" algn="bl" rotWithShape="0"/>
                </a:effectLst>
                <a:latin typeface="Arial" panose="020B0604020202020204" pitchFamily="34" charset="0"/>
                <a:cs typeface="Arial" panose="020B0604020202020204" pitchFamily="34" charset="0"/>
              </a:rPr>
              <a:t>I. </a:t>
            </a:r>
            <a:r>
              <a:rPr lang="en-US" sz="3200" cap="none" dirty="0" smtClean="0">
                <a:ln w="0"/>
                <a:effectLst>
                  <a:outerShdw blurRad="38100" dist="25400" dir="5400000" algn="ctr" rotWithShape="0">
                    <a:srgbClr val="6E747A">
                      <a:alpha val="43000"/>
                    </a:srgbClr>
                  </a:outerShdw>
                  <a:reflection blurRad="152400" stA="25000" endPos="46000" dist="29997" dir="5400000" sy="-100000" algn="bl" rotWithShape="0"/>
                </a:effectLst>
                <a:latin typeface="Arial" panose="020B0604020202020204" pitchFamily="34" charset="0"/>
                <a:cs typeface="Arial" panose="020B0604020202020204" pitchFamily="34" charset="0"/>
              </a:rPr>
              <a:t>REDUCING RISKS FOR ENTERPRISES</a:t>
            </a:r>
            <a:endParaRPr lang="en-US" sz="3200" cap="none" dirty="0">
              <a:ln w="0"/>
              <a:effectLst>
                <a:outerShdw blurRad="38100" dist="25400" dir="5400000" algn="ctr" rotWithShape="0">
                  <a:srgbClr val="6E747A">
                    <a:alpha val="43000"/>
                  </a:srgbClr>
                </a:outerShdw>
                <a:reflection blurRad="152400" stA="25000" endPos="46000" dist="29997" dir="5400000" sy="-100000" algn="bl" rotWithShape="0"/>
              </a:effectLst>
              <a:latin typeface="Arial" panose="020B0604020202020204" pitchFamily="34" charset="0"/>
              <a:cs typeface="Arial" panose="020B0604020202020204" pitchFamily="34" charset="0"/>
            </a:endParaRPr>
          </a:p>
        </p:txBody>
      </p:sp>
    </p:spTree>
  </p:cSld>
  <p:clrMapOvr>
    <a:masterClrMapping/>
  </p:clrMapOvr>
  <p:transition xmlns:p14="http://schemas.microsoft.com/office/powerpoint/2010/main" spd="slow">
    <p:randomBar dir="ver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52400" y="1373187"/>
            <a:ext cx="4343400" cy="48474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lnSpc>
                <a:spcPct val="150000"/>
              </a:lnSpc>
            </a:pPr>
            <a:r>
              <a:rPr lang="en-US" sz="1700" b="1" dirty="0" smtClean="0">
                <a:latin typeface="Arial" panose="020B0604020202020204" pitchFamily="34" charset="0"/>
                <a:cs typeface="Arial" panose="020B0604020202020204" pitchFamily="34" charset="0"/>
              </a:rPr>
              <a:t>Business registration certificate</a:t>
            </a:r>
            <a:endParaRPr lang="en-US" sz="1700" b="1" dirty="0">
              <a:latin typeface="Arial" panose="020B0604020202020204" pitchFamily="34" charset="0"/>
              <a:cs typeface="Arial" panose="020B0604020202020204" pitchFamily="34" charset="0"/>
            </a:endParaRPr>
          </a:p>
        </p:txBody>
      </p:sp>
      <p:cxnSp>
        <p:nvCxnSpPr>
          <p:cNvPr id="9" name="Straight Connector 8"/>
          <p:cNvCxnSpPr/>
          <p:nvPr/>
        </p:nvCxnSpPr>
        <p:spPr bwMode="auto">
          <a:xfrm rot="5400000">
            <a:off x="2900256" y="3144785"/>
            <a:ext cx="3341900" cy="1588"/>
          </a:xfrm>
          <a:prstGeom prst="line">
            <a:avLst/>
          </a:prstGeom>
          <a:solidFill>
            <a:schemeClr val="accent1"/>
          </a:solidFill>
          <a:ln w="57150" cap="flat" cmpd="sng" algn="ctr">
            <a:solidFill>
              <a:srgbClr val="C9405D"/>
            </a:solidFill>
            <a:prstDash val="solid"/>
            <a:round/>
            <a:headEnd type="none" w="med" len="med"/>
            <a:tailEnd type="none" w="med" len="med"/>
          </a:ln>
          <a:effectLst/>
        </p:spPr>
      </p:cxnSp>
      <p:sp>
        <p:nvSpPr>
          <p:cNvPr id="11" name="TextBox 10"/>
          <p:cNvSpPr txBox="1"/>
          <p:nvPr/>
        </p:nvSpPr>
        <p:spPr>
          <a:xfrm>
            <a:off x="381000" y="3125787"/>
            <a:ext cx="3505200" cy="193899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lnSpc>
                <a:spcPct val="150000"/>
              </a:lnSpc>
            </a:pPr>
            <a:r>
              <a:rPr lang="en-US" sz="2000" dirty="0" smtClean="0">
                <a:solidFill>
                  <a:srgbClr val="C00000"/>
                </a:solidFill>
                <a:latin typeface="Arial" panose="020B0604020202020204" pitchFamily="34" charset="0"/>
                <a:cs typeface="Arial" panose="020B0604020202020204" pitchFamily="34" charset="0"/>
              </a:rPr>
              <a:t>Doing business strictly in the registered areas which were specified in the business registration certificate</a:t>
            </a:r>
            <a:endParaRPr lang="en-US" sz="2000" dirty="0">
              <a:solidFill>
                <a:srgbClr val="C00000"/>
              </a:solidFill>
              <a:latin typeface="Arial" panose="020B0604020202020204" pitchFamily="34" charset="0"/>
              <a:cs typeface="Arial" panose="020B0604020202020204" pitchFamily="34" charset="0"/>
            </a:endParaRPr>
          </a:p>
        </p:txBody>
      </p:sp>
      <p:sp>
        <p:nvSpPr>
          <p:cNvPr id="12" name="Down Arrow 11"/>
          <p:cNvSpPr/>
          <p:nvPr/>
        </p:nvSpPr>
        <p:spPr bwMode="auto">
          <a:xfrm>
            <a:off x="1752600" y="2761544"/>
            <a:ext cx="685800" cy="288043"/>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Tahoma" pitchFamily="34" charset="0"/>
            </a:endParaRPr>
          </a:p>
        </p:txBody>
      </p:sp>
      <p:sp>
        <p:nvSpPr>
          <p:cNvPr id="14" name="TextBox 13"/>
          <p:cNvSpPr txBox="1"/>
          <p:nvPr/>
        </p:nvSpPr>
        <p:spPr>
          <a:xfrm>
            <a:off x="5486400" y="3121908"/>
            <a:ext cx="3200400" cy="147732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lnSpc>
                <a:spcPct val="150000"/>
              </a:lnSpc>
            </a:pPr>
            <a:r>
              <a:rPr lang="en-US" sz="2000" dirty="0" smtClean="0">
                <a:solidFill>
                  <a:srgbClr val="C00000"/>
                </a:solidFill>
                <a:latin typeface="Arial" panose="020B0604020202020204" pitchFamily="34" charset="0"/>
                <a:cs typeface="Arial" panose="020B0604020202020204" pitchFamily="34" charset="0"/>
              </a:rPr>
              <a:t>Free to do business in any area that the LAW does not prohibit.</a:t>
            </a:r>
            <a:endParaRPr lang="en-US" sz="2000" dirty="0">
              <a:solidFill>
                <a:srgbClr val="C00000"/>
              </a:solidFill>
              <a:latin typeface="Arial" panose="020B0604020202020204" pitchFamily="34" charset="0"/>
              <a:cs typeface="Arial" panose="020B0604020202020204" pitchFamily="34" charset="0"/>
            </a:endParaRPr>
          </a:p>
        </p:txBody>
      </p:sp>
      <p:sp>
        <p:nvSpPr>
          <p:cNvPr id="15" name="Down Arrow 14"/>
          <p:cNvSpPr/>
          <p:nvPr/>
        </p:nvSpPr>
        <p:spPr bwMode="auto">
          <a:xfrm>
            <a:off x="6705600" y="2761544"/>
            <a:ext cx="685800" cy="288043"/>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Tahoma" pitchFamily="34" charset="0"/>
            </a:endParaRPr>
          </a:p>
        </p:txBody>
      </p:sp>
      <p:sp>
        <p:nvSpPr>
          <p:cNvPr id="16" name="Title 1"/>
          <p:cNvSpPr txBox="1">
            <a:spLocks/>
          </p:cNvSpPr>
          <p:nvPr/>
        </p:nvSpPr>
        <p:spPr>
          <a:xfrm>
            <a:off x="304800" y="174116"/>
            <a:ext cx="8229600" cy="461665"/>
          </a:xfrm>
          <a:prstGeom prst="rect">
            <a:avLst/>
          </a:prstGeom>
        </p:spPr>
        <p:txBody>
          <a:bodyPr vert="horz" lIns="91440" tIns="45720" rIns="91440" bIns="45720" rtlCol="0" anchor="ctr" anchorCtr="0">
            <a:spAutoFit/>
          </a:bodyPr>
          <a:lstStyle>
            <a:lvl1pPr algn="l" defTabSz="457200" rtl="0" eaLnBrk="1" latinLnBrk="0" hangingPunct="1">
              <a:spcBef>
                <a:spcPct val="0"/>
              </a:spcBef>
              <a:buNone/>
              <a:defRPr sz="2400" b="0" i="0" kern="1200">
                <a:solidFill>
                  <a:srgbClr val="BA0C2F"/>
                </a:solidFill>
                <a:latin typeface="Gill Sans MT"/>
                <a:ea typeface="+mj-ea"/>
                <a:cs typeface="Gill Sans MT"/>
              </a:defRPr>
            </a:lvl1pPr>
          </a:lstStyle>
          <a:p>
            <a:r>
              <a:rPr lang="en-US" dirty="0">
                <a:ln w="0"/>
                <a:solidFill>
                  <a:srgbClr val="C9405D"/>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1. </a:t>
            </a:r>
            <a:r>
              <a:rPr lang="en-US" dirty="0" smtClean="0">
                <a:ln w="0"/>
                <a:solidFill>
                  <a:srgbClr val="C9405D"/>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Realization of freedom to do business</a:t>
            </a:r>
            <a:endParaRPr lang="en-US" dirty="0">
              <a:ln w="0"/>
              <a:solidFill>
                <a:srgbClr val="C9405D"/>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endParaRPr>
          </a:p>
        </p:txBody>
      </p:sp>
      <p:sp>
        <p:nvSpPr>
          <p:cNvPr id="17" name="Rectangle 16"/>
          <p:cNvSpPr/>
          <p:nvPr/>
        </p:nvSpPr>
        <p:spPr>
          <a:xfrm>
            <a:off x="3581400" y="687387"/>
            <a:ext cx="1961355" cy="518478"/>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ln w="0"/>
                <a:solidFill>
                  <a:srgbClr val="FF0000"/>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01/07/2015</a:t>
            </a:r>
            <a:endParaRPr lang="vi-VN" sz="2400" b="1" dirty="0">
              <a:ln w="0"/>
              <a:solidFill>
                <a:srgbClr val="FF0000"/>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endParaRPr>
          </a:p>
        </p:txBody>
      </p:sp>
      <p:sp>
        <p:nvSpPr>
          <p:cNvPr id="2" name="Rounded Rectangle 1"/>
          <p:cNvSpPr/>
          <p:nvPr/>
        </p:nvSpPr>
        <p:spPr>
          <a:xfrm>
            <a:off x="685800" y="1919675"/>
            <a:ext cx="2743200" cy="748912"/>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700" b="1" u="sng" dirty="0" smtClean="0"/>
              <a:t>SPECIFIED</a:t>
            </a:r>
            <a:r>
              <a:rPr lang="vi-VN" sz="1700" b="1" dirty="0" smtClean="0"/>
              <a:t> </a:t>
            </a:r>
            <a:r>
              <a:rPr lang="en-US" dirty="0" smtClean="0"/>
              <a:t>fully every category of business</a:t>
            </a:r>
            <a:endParaRPr lang="vi-VN" dirty="0"/>
          </a:p>
        </p:txBody>
      </p:sp>
      <p:sp>
        <p:nvSpPr>
          <p:cNvPr id="19" name="Rounded Rectangle 18"/>
          <p:cNvSpPr/>
          <p:nvPr/>
        </p:nvSpPr>
        <p:spPr>
          <a:xfrm>
            <a:off x="5638800" y="1919675"/>
            <a:ext cx="2743200" cy="748912"/>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lnSpc>
                <a:spcPct val="150000"/>
              </a:lnSpc>
            </a:pPr>
            <a:r>
              <a:rPr lang="en-US" sz="1700" b="1" u="sng" dirty="0" smtClean="0">
                <a:latin typeface="Arial" panose="020B0604020202020204" pitchFamily="34" charset="0"/>
                <a:cs typeface="Arial" panose="020B0604020202020204" pitchFamily="34" charset="0"/>
              </a:rPr>
              <a:t>Does not specify </a:t>
            </a:r>
            <a:r>
              <a:rPr lang="en-US" sz="1700" dirty="0">
                <a:latin typeface="Arial" panose="020B0604020202020204" pitchFamily="34" charset="0"/>
                <a:cs typeface="Arial" panose="020B0604020202020204" pitchFamily="34" charset="0"/>
              </a:rPr>
              <a:t> </a:t>
            </a:r>
            <a:r>
              <a:rPr lang="en-US" sz="1700" dirty="0" smtClean="0">
                <a:latin typeface="Arial" panose="020B0604020202020204" pitchFamily="34" charset="0"/>
                <a:cs typeface="Arial" panose="020B0604020202020204" pitchFamily="34" charset="0"/>
              </a:rPr>
              <a:t>Category of business</a:t>
            </a:r>
            <a:endParaRPr lang="en-US" sz="1700" dirty="0">
              <a:latin typeface="Arial" panose="020B0604020202020204" pitchFamily="34" charset="0"/>
              <a:cs typeface="Arial" panose="020B0604020202020204" pitchFamily="34" charset="0"/>
            </a:endParaRPr>
          </a:p>
        </p:txBody>
      </p:sp>
      <p:sp>
        <p:nvSpPr>
          <p:cNvPr id="18" name="TextBox 17"/>
          <p:cNvSpPr txBox="1"/>
          <p:nvPr/>
        </p:nvSpPr>
        <p:spPr>
          <a:xfrm>
            <a:off x="4705148" y="1373187"/>
            <a:ext cx="4419600" cy="48474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lnSpc>
                <a:spcPct val="150000"/>
              </a:lnSpc>
            </a:pPr>
            <a:r>
              <a:rPr lang="en-US" sz="1700" b="1" dirty="0" smtClean="0">
                <a:latin typeface="Arial" panose="020B0604020202020204" pitchFamily="34" charset="0"/>
                <a:cs typeface="Arial" panose="020B0604020202020204" pitchFamily="34" charset="0"/>
              </a:rPr>
              <a:t>Enterprise registration certificate</a:t>
            </a:r>
            <a:endParaRPr lang="en-US" sz="1700" b="1" dirty="0">
              <a:latin typeface="Arial" panose="020B0604020202020204" pitchFamily="34" charset="0"/>
              <a:cs typeface="Arial" panose="020B0604020202020204" pitchFamily="34" charset="0"/>
            </a:endParaRPr>
          </a:p>
        </p:txBody>
      </p:sp>
      <p:sp>
        <p:nvSpPr>
          <p:cNvPr id="20" name="Title 1"/>
          <p:cNvSpPr txBox="1">
            <a:spLocks/>
          </p:cNvSpPr>
          <p:nvPr/>
        </p:nvSpPr>
        <p:spPr bwMode="auto">
          <a:xfrm>
            <a:off x="914400" y="915987"/>
            <a:ext cx="7543800" cy="4608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rPr>
              <a:t>Enterprise law </a:t>
            </a:r>
            <a:r>
              <a:rPr kumimoji="0" lang="en-US" sz="2400" i="0" u="none" strike="noStrike" kern="0" cap="none" spc="0" normalizeH="0" baseline="0" noProof="0" dirty="0">
                <a:ln>
                  <a:noFill/>
                </a:ln>
                <a:solidFill>
                  <a:schemeClr val="tx2"/>
                </a:solidFill>
                <a:effectLst>
                  <a:outerShdw blurRad="38100" dist="38100" dir="2700000" algn="tl">
                    <a:srgbClr val="000000"/>
                  </a:outerShdw>
                </a:effectLst>
                <a:uLnTx/>
                <a:uFillTx/>
                <a:latin typeface="+mj-lt"/>
                <a:ea typeface="+mj-ea"/>
                <a:cs typeface="+mj-cs"/>
              </a:rPr>
              <a:t>2005</a:t>
            </a:r>
            <a:r>
              <a:rPr kumimoji="0" lang="en-US" sz="2400" i="0" u="none" strike="noStrike" kern="0" cap="none" spc="0" normalizeH="0" noProof="0" dirty="0">
                <a:ln>
                  <a:noFill/>
                </a:ln>
                <a:solidFill>
                  <a:schemeClr val="tx2"/>
                </a:solidFill>
                <a:effectLst>
                  <a:outerShdw blurRad="38100" dist="38100" dir="2700000" algn="tl">
                    <a:srgbClr val="000000"/>
                  </a:outerShdw>
                </a:effectLst>
                <a:uLnTx/>
                <a:uFillTx/>
                <a:latin typeface="+mj-lt"/>
                <a:ea typeface="+mj-ea"/>
                <a:cs typeface="+mj-cs"/>
              </a:rPr>
              <a:t>			</a:t>
            </a:r>
            <a:r>
              <a:rPr kumimoji="0" lang="en-US" sz="2400" i="0" u="none" strike="noStrike" kern="0" cap="none" spc="0" normalizeH="0" noProof="0" dirty="0" smtClean="0">
                <a:ln>
                  <a:noFill/>
                </a:ln>
                <a:solidFill>
                  <a:schemeClr val="tx2"/>
                </a:solidFill>
                <a:effectLst>
                  <a:outerShdw blurRad="38100" dist="38100" dir="2700000" algn="tl">
                    <a:srgbClr val="000000"/>
                  </a:outerShdw>
                </a:effectLst>
                <a:uLnTx/>
                <a:uFillTx/>
                <a:latin typeface="+mj-lt"/>
                <a:ea typeface="+mj-ea"/>
                <a:cs typeface="+mj-cs"/>
              </a:rPr>
              <a:t>  Enterprise law </a:t>
            </a:r>
            <a:r>
              <a:rPr kumimoji="0" lang="en-US" sz="2400" i="0" u="none" strike="noStrike" kern="0" cap="none" spc="0" normalizeH="0" noProof="0" dirty="0">
                <a:ln>
                  <a:noFill/>
                </a:ln>
                <a:solidFill>
                  <a:schemeClr val="tx2"/>
                </a:solidFill>
                <a:effectLst>
                  <a:outerShdw blurRad="38100" dist="38100" dir="2700000" algn="tl">
                    <a:srgbClr val="000000"/>
                  </a:outerShdw>
                </a:effectLst>
                <a:uLnTx/>
                <a:uFillTx/>
                <a:latin typeface="+mj-lt"/>
                <a:ea typeface="+mj-ea"/>
                <a:cs typeface="+mj-cs"/>
              </a:rPr>
              <a:t>2014</a:t>
            </a:r>
            <a:endParaRPr kumimoji="0" lang="en-US" sz="2400" i="0" u="none" strike="noStrike" kern="0" cap="none" spc="0" normalizeH="0" baseline="0" noProof="0" dirty="0">
              <a:ln>
                <a:noFill/>
              </a:ln>
              <a:solidFill>
                <a:schemeClr val="tx2"/>
              </a:solidFill>
              <a:effectLst>
                <a:outerShdw blurRad="38100" dist="38100" dir="2700000" algn="tl">
                  <a:srgbClr val="000000"/>
                </a:outerShdw>
              </a:effectLst>
              <a:uLnTx/>
              <a:uFillTx/>
              <a:latin typeface="+mj-lt"/>
              <a:ea typeface="+mj-ea"/>
              <a:cs typeface="+mj-cs"/>
            </a:endParaRPr>
          </a:p>
        </p:txBody>
      </p:sp>
    </p:spTree>
  </p:cSld>
  <p:clrMapOvr>
    <a:masterClrMapping/>
  </p:clrMapOvr>
  <p:transition xmlns:p14="http://schemas.microsoft.com/office/powerpoint/2010/main" spd="med">
    <p:pull/>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57400" y="915987"/>
            <a:ext cx="6629400" cy="1371600"/>
          </a:xfrm>
        </p:spPr>
        <p:txBody>
          <a:bodyPr>
            <a:noAutofit/>
          </a:bodyPr>
          <a:lstStyle/>
          <a:p>
            <a:pPr lvl="0" defTabSz="755650">
              <a:lnSpc>
                <a:spcPct val="150000"/>
              </a:lnSpc>
              <a:spcBef>
                <a:spcPct val="0"/>
              </a:spcBef>
              <a:spcAft>
                <a:spcPct val="35000"/>
              </a:spcAft>
            </a:pPr>
            <a:r>
              <a:rPr lang="en-US" dirty="0" smtClean="0">
                <a:solidFill>
                  <a:schemeClr val="tx1"/>
                </a:solidFill>
                <a:latin typeface="Arial" panose="020B0604020202020204" pitchFamily="34" charset="0"/>
                <a:cs typeface="Arial" panose="020B0604020202020204" pitchFamily="34" charset="0"/>
              </a:rPr>
              <a:t>Prohibited business </a:t>
            </a:r>
            <a:r>
              <a:rPr lang="en-US" dirty="0">
                <a:solidFill>
                  <a:schemeClr val="tx1"/>
                </a:solidFill>
                <a:latin typeface="Arial" panose="020B0604020202020204" pitchFamily="34" charset="0"/>
                <a:cs typeface="Arial" panose="020B0604020202020204" pitchFamily="34" charset="0"/>
              </a:rPr>
              <a:t>(6)</a:t>
            </a:r>
          </a:p>
          <a:p>
            <a:pPr lvl="0" defTabSz="755650">
              <a:lnSpc>
                <a:spcPct val="150000"/>
              </a:lnSpc>
              <a:spcBef>
                <a:spcPct val="0"/>
              </a:spcBef>
              <a:spcAft>
                <a:spcPct val="35000"/>
              </a:spcAft>
            </a:pPr>
            <a:r>
              <a:rPr lang="en-US" dirty="0" smtClean="0">
                <a:solidFill>
                  <a:schemeClr val="tx1"/>
                </a:solidFill>
                <a:latin typeface="Arial" panose="020B0604020202020204" pitchFamily="34" charset="0"/>
                <a:cs typeface="Arial" panose="020B0604020202020204" pitchFamily="34" charset="0"/>
              </a:rPr>
              <a:t>Conditional business </a:t>
            </a:r>
            <a:r>
              <a:rPr lang="en-US" dirty="0">
                <a:solidFill>
                  <a:schemeClr val="tx1"/>
                </a:solidFill>
                <a:latin typeface="Arial" panose="020B0604020202020204" pitchFamily="34" charset="0"/>
                <a:cs typeface="Arial" panose="020B0604020202020204" pitchFamily="34" charset="0"/>
              </a:rPr>
              <a:t>(267)</a:t>
            </a:r>
          </a:p>
          <a:p>
            <a:pPr defTabSz="755650">
              <a:lnSpc>
                <a:spcPct val="150000"/>
              </a:lnSpc>
              <a:spcBef>
                <a:spcPct val="0"/>
              </a:spcBef>
              <a:spcAft>
                <a:spcPct val="35000"/>
              </a:spcAft>
            </a:pPr>
            <a:r>
              <a:rPr lang="en-US" dirty="0" smtClean="0">
                <a:solidFill>
                  <a:schemeClr val="tx1"/>
                </a:solidFill>
                <a:latin typeface="Arial" panose="020B0604020202020204" pitchFamily="34" charset="0"/>
                <a:cs typeface="Arial" panose="020B0604020202020204" pitchFamily="34" charset="0"/>
              </a:rPr>
              <a:t>Free to do business in other type of businesses</a:t>
            </a:r>
            <a:endParaRPr lang="en-US" dirty="0">
              <a:solidFill>
                <a:schemeClr val="tx1"/>
              </a:solidFill>
              <a:latin typeface="Arial" panose="020B0604020202020204" pitchFamily="34" charset="0"/>
              <a:cs typeface="Arial" panose="020B0604020202020204" pitchFamily="34" charset="0"/>
            </a:endParaRPr>
          </a:p>
        </p:txBody>
      </p:sp>
      <p:pic>
        <p:nvPicPr>
          <p:cNvPr id="4" name="Picture 2"/>
          <p:cNvPicPr>
            <a:picLocks noChangeAspect="1" noChangeArrowheads="1"/>
          </p:cNvPicPr>
          <p:nvPr/>
        </p:nvPicPr>
        <p:blipFill>
          <a:blip r:embed="rId2" cstate="print"/>
          <a:srcRect/>
          <a:stretch>
            <a:fillRect/>
          </a:stretch>
        </p:blipFill>
        <p:spPr bwMode="auto">
          <a:xfrm>
            <a:off x="228600" y="2439987"/>
            <a:ext cx="4327302" cy="253477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5" name="Picture 6" descr="Giay phep con"/>
          <p:cNvPicPr>
            <a:picLocks noChangeAspect="1" noChangeArrowheads="1"/>
          </p:cNvPicPr>
          <p:nvPr/>
        </p:nvPicPr>
        <p:blipFill>
          <a:blip r:embed="rId3" cstate="print"/>
          <a:srcRect l="8418" r="8418"/>
          <a:stretch>
            <a:fillRect/>
          </a:stretch>
        </p:blipFill>
        <p:spPr>
          <a:xfrm>
            <a:off x="4784502" y="2439987"/>
            <a:ext cx="4038600" cy="253477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7" name="Title 1"/>
          <p:cNvSpPr txBox="1">
            <a:spLocks/>
          </p:cNvSpPr>
          <p:nvPr/>
        </p:nvSpPr>
        <p:spPr>
          <a:xfrm>
            <a:off x="152400" y="193608"/>
            <a:ext cx="8839200" cy="830997"/>
          </a:xfrm>
          <a:prstGeom prst="rect">
            <a:avLst/>
          </a:prstGeom>
        </p:spPr>
        <p:txBody>
          <a:bodyPr vert="horz" wrap="square" lIns="91440" tIns="45720" rIns="91440" bIns="45720" rtlCol="0" anchor="ctr" anchorCtr="0">
            <a:spAutoFit/>
          </a:bodyPr>
          <a:lstStyle>
            <a:lvl1pPr algn="l" defTabSz="457200" rtl="0" eaLnBrk="1" latinLnBrk="0" hangingPunct="1">
              <a:spcBef>
                <a:spcPct val="0"/>
              </a:spcBef>
              <a:buNone/>
              <a:defRPr sz="2400" b="0" i="0" kern="1200">
                <a:solidFill>
                  <a:srgbClr val="BA0C2F"/>
                </a:solidFill>
                <a:latin typeface="Gill Sans MT"/>
                <a:ea typeface="+mj-ea"/>
                <a:cs typeface="Gill Sans MT"/>
              </a:defRPr>
            </a:lvl1pPr>
          </a:lstStyle>
          <a:p>
            <a:r>
              <a:rPr lang="en-US" dirty="0">
                <a:ln w="0"/>
                <a:solidFill>
                  <a:srgbClr val="C9405D"/>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2. </a:t>
            </a:r>
            <a:r>
              <a:rPr lang="en-US" dirty="0" smtClean="0">
                <a:ln w="0"/>
                <a:solidFill>
                  <a:srgbClr val="C9405D"/>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Transparency of provisions on prohibited and conditional business</a:t>
            </a:r>
            <a:endParaRPr lang="en-US" dirty="0">
              <a:ln w="0"/>
              <a:solidFill>
                <a:srgbClr val="C9405D"/>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endParaRPr>
          </a:p>
        </p:txBody>
      </p:sp>
    </p:spTree>
  </p:cSld>
  <p:clrMapOvr>
    <a:masterClrMapping/>
  </p:clrMapOvr>
  <p:transition xmlns:p14="http://schemas.microsoft.com/office/powerpoint/2010/main" spd="slow">
    <p:wheel spokes="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p:cNvSpPr txBox="1">
            <a:spLocks/>
          </p:cNvSpPr>
          <p:nvPr/>
        </p:nvSpPr>
        <p:spPr>
          <a:xfrm>
            <a:off x="685800" y="1479421"/>
            <a:ext cx="7696200" cy="1661993"/>
          </a:xfrm>
          <a:prstGeom prst="rect">
            <a:avLst/>
          </a:prstGeom>
        </p:spPr>
        <p:txBody>
          <a:bodyPr vert="horz" wrap="square" lIns="0" tIns="0" rIns="0" bIns="0" rtlCol="0" anchor="b" anchorCtr="0">
            <a:spAutoFit/>
          </a:bodyPr>
          <a:lstStyle>
            <a:lvl1pPr algn="l" defTabSz="457200" rtl="0" eaLnBrk="1" latinLnBrk="0" hangingPunct="1">
              <a:spcBef>
                <a:spcPct val="0"/>
              </a:spcBef>
              <a:buNone/>
              <a:defRPr sz="4000" b="1" i="0" kern="1200" cap="all">
                <a:solidFill>
                  <a:srgbClr val="BA0C2F"/>
                </a:solidFill>
                <a:latin typeface="Gill Sans MT"/>
                <a:ea typeface="+mj-ea"/>
                <a:cs typeface="Gill Sans MT"/>
              </a:defRPr>
            </a:lvl1pPr>
          </a:lstStyle>
          <a:p>
            <a:pPr algn="ctr">
              <a:lnSpc>
                <a:spcPct val="150000"/>
              </a:lnSpc>
            </a:pPr>
            <a:r>
              <a:rPr lang="en-US" sz="3600" cap="none" dirty="0">
                <a:ln w="0"/>
                <a:solidFill>
                  <a:srgbClr val="C9405D"/>
                </a:solidFill>
                <a:effectLst>
                  <a:outerShdw blurRad="38100" dist="25400" dir="5400000" algn="ctr" rotWithShape="0">
                    <a:srgbClr val="6E747A">
                      <a:alpha val="43000"/>
                    </a:srgbClr>
                  </a:outerShdw>
                  <a:reflection blurRad="152400" stA="25000" endPos="46000" dist="29997" dir="5400000" sy="-100000" algn="bl" rotWithShape="0"/>
                </a:effectLst>
                <a:latin typeface="Arial" panose="020B0604020202020204" pitchFamily="34" charset="0"/>
                <a:cs typeface="Arial" panose="020B0604020202020204" pitchFamily="34" charset="0"/>
              </a:rPr>
              <a:t>II. </a:t>
            </a:r>
            <a:r>
              <a:rPr lang="en-US" sz="3600" cap="none" dirty="0" smtClean="0">
                <a:ln w="0"/>
                <a:solidFill>
                  <a:srgbClr val="C9405D"/>
                </a:solidFill>
                <a:effectLst>
                  <a:outerShdw blurRad="38100" dist="25400" dir="5400000" algn="ctr" rotWithShape="0">
                    <a:srgbClr val="6E747A">
                      <a:alpha val="43000"/>
                    </a:srgbClr>
                  </a:outerShdw>
                  <a:reflection blurRad="152400" stA="25000" endPos="46000" dist="29997" dir="5400000" sy="-100000" algn="bl" rotWithShape="0"/>
                </a:effectLst>
                <a:latin typeface="Arial" panose="020B0604020202020204" pitchFamily="34" charset="0"/>
                <a:cs typeface="Arial" panose="020B0604020202020204" pitchFamily="34" charset="0"/>
              </a:rPr>
              <a:t>PROMOTING THE ACTIVENESS AND CREATIVENESS IN BUSINESS</a:t>
            </a:r>
            <a:endParaRPr lang="en-US" sz="3600" cap="none" dirty="0">
              <a:ln w="0"/>
              <a:solidFill>
                <a:srgbClr val="C9405D"/>
              </a:solidFill>
              <a:effectLst>
                <a:outerShdw blurRad="38100" dist="25400" dir="5400000" algn="ctr" rotWithShape="0">
                  <a:srgbClr val="6E747A">
                    <a:alpha val="43000"/>
                  </a:srgbClr>
                </a:outerShdw>
                <a:reflection blurRad="152400" stA="25000" endPos="46000" dist="29997" dir="5400000" sy="-100000" algn="bl" rotWithShape="0"/>
              </a:effectLst>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979346"/>
            <a:ext cx="7543800" cy="460869"/>
          </a:xfrm>
          <a:effectLst/>
        </p:spPr>
        <p:txBody>
          <a:bodyPr>
            <a:normAutofit/>
          </a:bodyPr>
          <a:lstStyle/>
          <a:p>
            <a:pPr>
              <a:buClr>
                <a:schemeClr val="hlink"/>
              </a:buClr>
              <a:buSzPct val="70000"/>
              <a:buNone/>
              <a:defRPr/>
            </a:pPr>
            <a:r>
              <a:rPr lang="en-US" sz="1800" dirty="0" smtClean="0">
                <a:solidFill>
                  <a:schemeClr val="tx2">
                    <a:lumMod val="60000"/>
                    <a:lumOff val="40000"/>
                  </a:schemeClr>
                </a:solidFill>
                <a:effectLst>
                  <a:outerShdw blurRad="38100" dist="38100" dir="2700000" algn="tl">
                    <a:srgbClr val="000000"/>
                  </a:outerShdw>
                </a:effectLst>
                <a:latin typeface="Arial"/>
                <a:cs typeface="Arial"/>
              </a:rPr>
              <a:t>Before 1 July 2015</a:t>
            </a:r>
            <a:endParaRPr lang="en-US" sz="1800" dirty="0">
              <a:solidFill>
                <a:schemeClr val="tx2">
                  <a:lumMod val="60000"/>
                  <a:lumOff val="40000"/>
                </a:schemeClr>
              </a:solidFill>
              <a:effectLst>
                <a:outerShdw blurRad="38100" dist="38100" dir="2700000" algn="tl">
                  <a:srgbClr val="000000"/>
                </a:outerShdw>
              </a:effectLst>
              <a:latin typeface="Arial"/>
              <a:cs typeface="Arial"/>
            </a:endParaRPr>
          </a:p>
        </p:txBody>
      </p:sp>
      <p:graphicFrame>
        <p:nvGraphicFramePr>
          <p:cNvPr id="2" name="Diagram 1"/>
          <p:cNvGraphicFramePr/>
          <p:nvPr>
            <p:extLst>
              <p:ext uri="{D42A27DB-BD31-4B8C-83A1-F6EECF244321}">
                <p14:modId xmlns:p14="http://schemas.microsoft.com/office/powerpoint/2010/main" val="2307255115"/>
              </p:ext>
            </p:extLst>
          </p:nvPr>
        </p:nvGraphicFramePr>
        <p:xfrm>
          <a:off x="533400" y="1601787"/>
          <a:ext cx="8001000" cy="12272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7" name="Title 1"/>
          <p:cNvSpPr txBox="1">
            <a:spLocks/>
          </p:cNvSpPr>
          <p:nvPr/>
        </p:nvSpPr>
        <p:spPr>
          <a:xfrm>
            <a:off x="304800" y="76898"/>
            <a:ext cx="8229600" cy="830997"/>
          </a:xfrm>
          <a:prstGeom prst="rect">
            <a:avLst/>
          </a:prstGeom>
        </p:spPr>
        <p:txBody>
          <a:bodyPr vert="horz" lIns="91440" tIns="45720" rIns="91440" bIns="45720" rtlCol="0" anchor="ctr" anchorCtr="0">
            <a:spAutoFit/>
          </a:bodyPr>
          <a:lstStyle>
            <a:lvl1pPr algn="l" defTabSz="457200" rtl="0" eaLnBrk="1" latinLnBrk="0" hangingPunct="1">
              <a:spcBef>
                <a:spcPct val="0"/>
              </a:spcBef>
              <a:buNone/>
              <a:defRPr sz="2400" b="0" i="0" kern="1200">
                <a:solidFill>
                  <a:srgbClr val="BA0C2F"/>
                </a:solidFill>
                <a:latin typeface="Gill Sans MT"/>
                <a:ea typeface="+mj-ea"/>
                <a:cs typeface="Gill Sans MT"/>
              </a:defRPr>
            </a:lvl1pPr>
          </a:lstStyle>
          <a:p>
            <a:r>
              <a:rPr lang="en-US" dirty="0" smtClean="0">
                <a:ln w="0"/>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Reform in business management</a:t>
            </a:r>
            <a:endParaRPr lang="en-US" dirty="0">
              <a:ln w="0"/>
              <a:solidFill>
                <a:srgbClr val="C9405D"/>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endParaRPr>
          </a:p>
          <a:p>
            <a:r>
              <a:rPr lang="en-US" i="1" dirty="0" smtClean="0">
                <a:ln w="0"/>
                <a:solidFill>
                  <a:srgbClr val="C9405D"/>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(starting business first and then inform the authority latter)</a:t>
            </a:r>
            <a:endParaRPr lang="en-US" i="1" dirty="0">
              <a:ln w="0"/>
              <a:solidFill>
                <a:srgbClr val="C9405D"/>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endParaRPr>
          </a:p>
        </p:txBody>
      </p:sp>
      <p:sp>
        <p:nvSpPr>
          <p:cNvPr id="25" name="Content Placeholder 4"/>
          <p:cNvSpPr txBox="1">
            <a:spLocks/>
          </p:cNvSpPr>
          <p:nvPr/>
        </p:nvSpPr>
        <p:spPr>
          <a:xfrm>
            <a:off x="609600" y="3045918"/>
            <a:ext cx="7543800" cy="384669"/>
          </a:xfrm>
          <a:prstGeom prst="rect">
            <a:avLst/>
          </a:prstGeom>
          <a:effectLst/>
        </p:spPr>
        <p:txBody>
          <a:bodyPr vert="horz" lIns="91440" tIns="45720" rIns="91440" bIns="45720" rtlCol="0">
            <a:normAutofit/>
          </a:bodyPr>
          <a:lstStyle>
            <a:lvl1pPr marL="230188" indent="-230188" algn="l" defTabSz="457200" rtl="0" eaLnBrk="1" latinLnBrk="0" hangingPunct="1">
              <a:spcBef>
                <a:spcPts val="0"/>
              </a:spcBef>
              <a:spcAft>
                <a:spcPts val="800"/>
              </a:spcAft>
              <a:buFont typeface="Arial"/>
              <a:buChar char="•"/>
              <a:defRPr sz="1600" b="0" i="0" kern="1200">
                <a:solidFill>
                  <a:srgbClr val="6C6463"/>
                </a:solidFill>
                <a:latin typeface="Gill Sans MT"/>
                <a:ea typeface="+mn-ea"/>
                <a:cs typeface="Gill Sans MT"/>
              </a:defRPr>
            </a:lvl1pPr>
            <a:lvl2pPr marL="684213" indent="-230188" algn="l" defTabSz="457200" rtl="0" eaLnBrk="1" latinLnBrk="0" hangingPunct="1">
              <a:spcBef>
                <a:spcPts val="0"/>
              </a:spcBef>
              <a:spcAft>
                <a:spcPts val="800"/>
              </a:spcAft>
              <a:buFont typeface="Arial"/>
              <a:buChar char="–"/>
              <a:defRPr sz="1600" b="0" i="0" kern="1200">
                <a:solidFill>
                  <a:srgbClr val="6C6463"/>
                </a:solidFill>
                <a:latin typeface="Gill Sans MT"/>
                <a:ea typeface="+mn-ea"/>
                <a:cs typeface="Gill Sans MT"/>
              </a:defRPr>
            </a:lvl2pPr>
            <a:lvl3pPr marL="914400" indent="-230188" algn="l" defTabSz="457200" rtl="0" eaLnBrk="1" latinLnBrk="0" hangingPunct="1">
              <a:spcBef>
                <a:spcPct val="20000"/>
              </a:spcBef>
              <a:buFont typeface="Arial"/>
              <a:buChar char="•"/>
              <a:defRPr sz="1800" b="0" i="0" kern="1200">
                <a:solidFill>
                  <a:srgbClr val="6C6463"/>
                </a:solidFill>
                <a:latin typeface="Gill Sans MT"/>
                <a:ea typeface="+mn-ea"/>
                <a:cs typeface="Gill Sans MT"/>
              </a:defRPr>
            </a:lvl3pPr>
            <a:lvl4pPr marL="1146175" indent="-231775" algn="l" defTabSz="457200" rtl="0" eaLnBrk="1" latinLnBrk="0" hangingPunct="1">
              <a:spcBef>
                <a:spcPct val="20000"/>
              </a:spcBef>
              <a:buFont typeface="Arial"/>
              <a:buChar char="–"/>
              <a:defRPr sz="1600" b="0" i="0" kern="1200">
                <a:solidFill>
                  <a:srgbClr val="6C6463"/>
                </a:solidFill>
                <a:latin typeface="Gill Sans MT"/>
                <a:ea typeface="+mn-ea"/>
                <a:cs typeface="Gill Sans MT"/>
              </a:defRPr>
            </a:lvl4pPr>
            <a:lvl5pPr marL="1255713" indent="-230188" algn="l" defTabSz="457200" rtl="0" eaLnBrk="1" latinLnBrk="0" hangingPunct="1">
              <a:spcBef>
                <a:spcPct val="20000"/>
              </a:spcBef>
              <a:buFont typeface="Arial"/>
              <a:buChar char="»"/>
              <a:defRPr sz="1400" b="0" i="0" kern="1200">
                <a:solidFill>
                  <a:srgbClr val="6C6463"/>
                </a:solidFill>
                <a:latin typeface="Gill Sans MT"/>
                <a:ea typeface="+mn-ea"/>
                <a:cs typeface="Gill Sans M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Clr>
                <a:schemeClr val="hlink"/>
              </a:buClr>
              <a:buSzPct val="70000"/>
              <a:buFont typeface="Arial"/>
              <a:buNone/>
              <a:defRPr/>
            </a:pPr>
            <a:r>
              <a:rPr lang="en-US" sz="1800" dirty="0" smtClean="0">
                <a:solidFill>
                  <a:srgbClr val="BA0C2F"/>
                </a:solidFill>
                <a:effectLst>
                  <a:outerShdw blurRad="38100" dist="38100" dir="2700000" algn="tl">
                    <a:srgbClr val="000000"/>
                  </a:outerShdw>
                </a:effectLst>
                <a:latin typeface="Arial"/>
                <a:cs typeface="Arial"/>
              </a:rPr>
              <a:t>After 1 July 2015</a:t>
            </a:r>
            <a:endParaRPr lang="en-US" sz="1800" dirty="0">
              <a:solidFill>
                <a:srgbClr val="BA0C2F"/>
              </a:solidFill>
              <a:effectLst>
                <a:outerShdw blurRad="38100" dist="38100" dir="2700000" algn="tl">
                  <a:srgbClr val="000000"/>
                </a:outerShdw>
              </a:effectLst>
              <a:latin typeface="Arial"/>
              <a:cs typeface="Arial"/>
            </a:endParaRPr>
          </a:p>
        </p:txBody>
      </p:sp>
      <p:graphicFrame>
        <p:nvGraphicFramePr>
          <p:cNvPr id="29" name="Diagram 28"/>
          <p:cNvGraphicFramePr/>
          <p:nvPr>
            <p:extLst>
              <p:ext uri="{D42A27DB-BD31-4B8C-83A1-F6EECF244321}">
                <p14:modId xmlns:p14="http://schemas.microsoft.com/office/powerpoint/2010/main" val="7786215"/>
              </p:ext>
            </p:extLst>
          </p:nvPr>
        </p:nvGraphicFramePr>
        <p:xfrm>
          <a:off x="533400" y="3582987"/>
          <a:ext cx="8153400" cy="122727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cSld>
  <p:clrMapOvr>
    <a:masterClrMapping/>
  </p:clrMapOvr>
  <p:transition xmlns:p14="http://schemas.microsoft.com/office/powerpoint/2010/mai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p:cNvSpPr txBox="1">
            <a:spLocks/>
          </p:cNvSpPr>
          <p:nvPr/>
        </p:nvSpPr>
        <p:spPr>
          <a:xfrm>
            <a:off x="304800" y="1581311"/>
            <a:ext cx="8534400" cy="1212833"/>
          </a:xfrm>
          <a:prstGeom prst="rect">
            <a:avLst/>
          </a:prstGeom>
        </p:spPr>
        <p:txBody>
          <a:bodyPr vert="horz" lIns="0" tIns="0" rIns="0" bIns="0" rtlCol="0" anchor="b" anchorCtr="0">
            <a:spAutoFit/>
          </a:bodyPr>
          <a:lstStyle>
            <a:lvl1pPr algn="l" defTabSz="457200" rtl="0" eaLnBrk="1" latinLnBrk="0" hangingPunct="1">
              <a:spcBef>
                <a:spcPct val="0"/>
              </a:spcBef>
              <a:buNone/>
              <a:defRPr sz="4000" b="1" i="0" kern="1200" cap="all">
                <a:solidFill>
                  <a:srgbClr val="BA0C2F"/>
                </a:solidFill>
                <a:latin typeface="Gill Sans MT"/>
                <a:ea typeface="+mj-ea"/>
                <a:cs typeface="Gill Sans MT"/>
              </a:defRPr>
            </a:lvl1pPr>
          </a:lstStyle>
          <a:p>
            <a:pPr algn="ctr">
              <a:lnSpc>
                <a:spcPct val="150000"/>
              </a:lnSpc>
            </a:pPr>
            <a:r>
              <a:rPr lang="en-US" sz="2800" cap="none" dirty="0">
                <a:ln w="0"/>
                <a:effectLst>
                  <a:outerShdw blurRad="38100" dist="25400" dir="5400000" algn="ctr" rotWithShape="0">
                    <a:srgbClr val="6E747A">
                      <a:alpha val="43000"/>
                    </a:srgbClr>
                  </a:outerShdw>
                  <a:reflection blurRad="152400" stA="25000" endPos="46000" dist="29997" dir="5400000" sy="-100000" algn="bl" rotWithShape="0"/>
                </a:effectLst>
                <a:latin typeface="Arial" panose="020B0604020202020204" pitchFamily="34" charset="0"/>
                <a:cs typeface="Arial" panose="020B0604020202020204" pitchFamily="34" charset="0"/>
              </a:rPr>
              <a:t>III. </a:t>
            </a:r>
            <a:r>
              <a:rPr lang="en-US" sz="2800" cap="none" dirty="0" smtClean="0">
                <a:ln w="0"/>
                <a:effectLst>
                  <a:outerShdw blurRad="38100" dist="25400" dir="5400000" algn="ctr" rotWithShape="0">
                    <a:srgbClr val="6E747A">
                      <a:alpha val="43000"/>
                    </a:srgbClr>
                  </a:outerShdw>
                  <a:reflection blurRad="152400" stA="25000" endPos="46000" dist="29997" dir="5400000" sy="-100000" algn="bl" rotWithShape="0"/>
                </a:effectLst>
                <a:latin typeface="Arial" panose="020B0604020202020204" pitchFamily="34" charset="0"/>
                <a:cs typeface="Arial" panose="020B0604020202020204" pitchFamily="34" charset="0"/>
              </a:rPr>
              <a:t>REDUCING TIME AND COSTS IN FULFILING ADMINISTRATIVE PROCEDURES</a:t>
            </a:r>
            <a:endParaRPr lang="en-US" sz="2800" cap="none" dirty="0">
              <a:ln w="0"/>
              <a:effectLst>
                <a:outerShdw blurRad="38100" dist="25400" dir="5400000" algn="ctr" rotWithShape="0">
                  <a:srgbClr val="6E747A">
                    <a:alpha val="43000"/>
                  </a:srgbClr>
                </a:outerShdw>
                <a:reflection blurRad="152400" stA="25000" endPos="46000" dist="29997" dir="5400000" sy="-100000" algn="bl" rotWithShape="0"/>
              </a:effectLst>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bwMode="auto">
          <a:xfrm>
            <a:off x="304800" y="839787"/>
            <a:ext cx="4953000" cy="410240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269875" marR="0" lvl="0" indent="-325438" algn="just" defTabSz="914400" rtl="0" eaLnBrk="1" fontAlgn="base" latinLnBrk="0" hangingPunct="1">
              <a:lnSpc>
                <a:spcPct val="150000"/>
              </a:lnSpc>
              <a:spcBef>
                <a:spcPct val="20000"/>
              </a:spcBef>
              <a:spcAft>
                <a:spcPct val="0"/>
              </a:spcAft>
              <a:buClr>
                <a:schemeClr val="accent1"/>
              </a:buClr>
              <a:buSzPct val="65000"/>
              <a:buFont typeface="Wingdings" pitchFamily="2" charset="2"/>
              <a:buChar char="n"/>
              <a:tabLst/>
              <a:defRPr/>
            </a:pPr>
            <a:r>
              <a:rPr kumimoji="0" lang="nl-NL" sz="1400" b="0"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Business registration</a:t>
            </a:r>
            <a:r>
              <a:rPr kumimoji="0" lang="nl-NL" sz="1400" b="0" i="0" u="none" strike="noStrike" kern="0" cap="none" spc="0" normalizeH="0" noProof="0" dirty="0" smtClean="0">
                <a:ln>
                  <a:noFill/>
                </a:ln>
                <a:solidFill>
                  <a:schemeClr val="tx1"/>
                </a:solidFill>
                <a:effectLst/>
                <a:uLnTx/>
                <a:uFillTx/>
                <a:latin typeface="Arial" panose="020B0604020202020204" pitchFamily="34" charset="0"/>
                <a:cs typeface="Arial" panose="020B0604020202020204" pitchFamily="34" charset="0"/>
              </a:rPr>
              <a:t> certificate</a:t>
            </a:r>
            <a:r>
              <a:rPr kumimoji="0" lang="nl-NL" sz="1400" b="0"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 </a:t>
            </a:r>
            <a:r>
              <a:rPr kumimoji="0" lang="nl-NL" sz="1400" b="0" i="0" u="none" strike="noStrike" kern="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 </a:t>
            </a:r>
            <a:r>
              <a:rPr kumimoji="0" lang="nl-NL" sz="1400" b="0"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“a birth certificate” for the establishment</a:t>
            </a:r>
            <a:r>
              <a:rPr kumimoji="0" lang="nl-NL" sz="1400" b="0" i="0" u="none" strike="noStrike" kern="0" cap="none" spc="0" normalizeH="0" noProof="0" dirty="0" smtClean="0">
                <a:ln>
                  <a:noFill/>
                </a:ln>
                <a:solidFill>
                  <a:schemeClr val="tx1"/>
                </a:solidFill>
                <a:effectLst/>
                <a:uLnTx/>
                <a:uFillTx/>
                <a:latin typeface="Arial" panose="020B0604020202020204" pitchFamily="34" charset="0"/>
                <a:cs typeface="Arial" panose="020B0604020202020204" pitchFamily="34" charset="0"/>
              </a:rPr>
              <a:t> of an enterprise</a:t>
            </a:r>
            <a:r>
              <a:rPr kumimoji="0" lang="nl-NL" sz="1400" b="0"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 not a licence to do business</a:t>
            </a:r>
            <a:endParaRPr kumimoji="0" lang="nl-NL" sz="1400" b="0" i="0" u="none" strike="noStrike" kern="0" cap="none" spc="0" normalizeH="0" baseline="0" noProof="0" dirty="0">
              <a:ln>
                <a:noFill/>
              </a:ln>
              <a:solidFill>
                <a:schemeClr val="tx1"/>
              </a:solidFill>
              <a:effectLst/>
              <a:uLnTx/>
              <a:uFillTx/>
              <a:latin typeface="Arial" panose="020B0604020202020204" pitchFamily="34" charset="0"/>
              <a:cs typeface="Arial" panose="020B0604020202020204" pitchFamily="34" charset="0"/>
            </a:endParaRPr>
          </a:p>
          <a:p>
            <a:pPr marL="269875" marR="0" lvl="0" indent="-325438" algn="just" defTabSz="914400" rtl="0" eaLnBrk="1" fontAlgn="base" latinLnBrk="0" hangingPunct="1">
              <a:lnSpc>
                <a:spcPct val="150000"/>
              </a:lnSpc>
              <a:spcBef>
                <a:spcPct val="20000"/>
              </a:spcBef>
              <a:spcAft>
                <a:spcPct val="0"/>
              </a:spcAft>
              <a:buClr>
                <a:schemeClr val="accent1"/>
              </a:buClr>
              <a:buSzPct val="65000"/>
              <a:buFont typeface="Wingdings" pitchFamily="2" charset="2"/>
              <a:buChar char="n"/>
              <a:tabLst/>
              <a:defRPr/>
            </a:pPr>
            <a:r>
              <a:rPr kumimoji="0" lang="nl-NL" sz="1400" b="0"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Denunciation</a:t>
            </a:r>
            <a:r>
              <a:rPr kumimoji="0" lang="nl-NL" sz="1400" b="0" i="0" u="none" strike="noStrike" kern="0" cap="none" spc="0" normalizeH="0" noProof="0" dirty="0" smtClean="0">
                <a:ln>
                  <a:noFill/>
                </a:ln>
                <a:solidFill>
                  <a:schemeClr val="tx1"/>
                </a:solidFill>
                <a:effectLst/>
                <a:uLnTx/>
                <a:uFillTx/>
                <a:latin typeface="Arial" panose="020B0604020202020204" pitchFamily="34" charset="0"/>
                <a:cs typeface="Arial" panose="020B0604020202020204" pitchFamily="34" charset="0"/>
              </a:rPr>
              <a:t> of conditional requirements for doing business at the time of enterprise registration</a:t>
            </a:r>
            <a:r>
              <a:rPr kumimoji="0" lang="nl-NL" sz="1400" b="0"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 professional practicing certificate</a:t>
            </a:r>
            <a:r>
              <a:rPr kumimoji="0" lang="nl-NL" sz="1400" b="0" i="0" u="none" strike="noStrike" kern="0" cap="none" spc="0" normalizeH="0" noProof="0" dirty="0" smtClean="0">
                <a:ln>
                  <a:noFill/>
                </a:ln>
                <a:solidFill>
                  <a:schemeClr val="tx1"/>
                </a:solidFill>
                <a:effectLst/>
                <a:uLnTx/>
                <a:uFillTx/>
                <a:latin typeface="Arial" panose="020B0604020202020204" pitchFamily="34" charset="0"/>
                <a:cs typeface="Arial" panose="020B0604020202020204" pitchFamily="34" charset="0"/>
              </a:rPr>
              <a:t> + legally required capital</a:t>
            </a:r>
            <a:endParaRPr kumimoji="0" lang="nl-NL" sz="1400" b="0" i="0" u="none" strike="noStrike" kern="0" cap="none" spc="0" normalizeH="0" baseline="0" noProof="0" dirty="0">
              <a:ln>
                <a:noFill/>
              </a:ln>
              <a:solidFill>
                <a:schemeClr val="tx1"/>
              </a:solidFill>
              <a:effectLst/>
              <a:uLnTx/>
              <a:uFillTx/>
              <a:latin typeface="Arial" panose="020B0604020202020204" pitchFamily="34" charset="0"/>
              <a:cs typeface="Arial" panose="020B0604020202020204" pitchFamily="34" charset="0"/>
            </a:endParaRPr>
          </a:p>
          <a:p>
            <a:pPr marL="269875" marR="0" lvl="0" indent="-325438" algn="just" defTabSz="914400" rtl="0" eaLnBrk="1" fontAlgn="base" latinLnBrk="0" hangingPunct="1">
              <a:lnSpc>
                <a:spcPct val="150000"/>
              </a:lnSpc>
              <a:spcBef>
                <a:spcPct val="20000"/>
              </a:spcBef>
              <a:spcAft>
                <a:spcPct val="0"/>
              </a:spcAft>
              <a:buClr>
                <a:schemeClr val="accent1"/>
              </a:buClr>
              <a:buSzPct val="65000"/>
              <a:buFont typeface="Wingdings" pitchFamily="2" charset="2"/>
              <a:buChar char="n"/>
              <a:tabLst/>
              <a:defRPr/>
            </a:pPr>
            <a:r>
              <a:rPr lang="nl-NL" sz="1400" kern="0" dirty="0" smtClean="0">
                <a:latin typeface="Arial" panose="020B0604020202020204" pitchFamily="34" charset="0"/>
                <a:cs typeface="Arial" panose="020B0604020202020204" pitchFamily="34" charset="0"/>
              </a:rPr>
              <a:t>Shorten procedural processing time to 3 working days</a:t>
            </a:r>
            <a:endParaRPr lang="nl-NL" sz="1400" kern="0" dirty="0">
              <a:latin typeface="Arial" panose="020B0604020202020204" pitchFamily="34" charset="0"/>
              <a:cs typeface="Arial" panose="020B0604020202020204" pitchFamily="34" charset="0"/>
            </a:endParaRPr>
          </a:p>
          <a:p>
            <a:pPr marL="269875" marR="0" lvl="0" indent="-325438" algn="just" defTabSz="914400" rtl="0" eaLnBrk="1" fontAlgn="base" latinLnBrk="0" hangingPunct="1">
              <a:lnSpc>
                <a:spcPct val="150000"/>
              </a:lnSpc>
              <a:spcBef>
                <a:spcPct val="20000"/>
              </a:spcBef>
              <a:spcAft>
                <a:spcPct val="0"/>
              </a:spcAft>
              <a:buClr>
                <a:schemeClr val="accent1"/>
              </a:buClr>
              <a:buSzPct val="65000"/>
              <a:buFont typeface="Wingdings" pitchFamily="2" charset="2"/>
              <a:buChar char="n"/>
              <a:tabLst/>
              <a:defRPr/>
            </a:pPr>
            <a:r>
              <a:rPr lang="nl-NL" sz="1400" kern="0" dirty="0" smtClean="0">
                <a:latin typeface="Arial" panose="020B0604020202020204" pitchFamily="34" charset="0"/>
                <a:cs typeface="Arial" panose="020B0604020202020204" pitchFamily="34" charset="0"/>
              </a:rPr>
              <a:t>Uniform business registration procedure applicable to both domestic and foreign investors</a:t>
            </a:r>
            <a:endParaRPr kumimoji="0" lang="nl-NL" sz="1400" b="0" i="0" u="none" strike="noStrike" kern="0" cap="none" spc="0" normalizeH="0" baseline="0" noProof="0" dirty="0">
              <a:ln>
                <a:noFill/>
              </a:ln>
              <a:solidFill>
                <a:schemeClr val="tx1"/>
              </a:solidFill>
              <a:effectLst/>
              <a:uLnTx/>
              <a:uFillTx/>
              <a:latin typeface="Arial" panose="020B0604020202020204" pitchFamily="34" charset="0"/>
              <a:cs typeface="Arial" panose="020B0604020202020204" pitchFamily="34" charset="0"/>
            </a:endParaRPr>
          </a:p>
        </p:txBody>
      </p:sp>
      <p:sp>
        <p:nvSpPr>
          <p:cNvPr id="5" name="Title 1"/>
          <p:cNvSpPr txBox="1">
            <a:spLocks/>
          </p:cNvSpPr>
          <p:nvPr/>
        </p:nvSpPr>
        <p:spPr>
          <a:xfrm>
            <a:off x="304800" y="169232"/>
            <a:ext cx="8229600" cy="646331"/>
          </a:xfrm>
          <a:prstGeom prst="rect">
            <a:avLst/>
          </a:prstGeom>
        </p:spPr>
        <p:txBody>
          <a:bodyPr vert="horz" lIns="91440" tIns="45720" rIns="91440" bIns="45720" rtlCol="0" anchor="ctr" anchorCtr="0">
            <a:spAutoFit/>
          </a:bodyPr>
          <a:lstStyle>
            <a:lvl1pPr algn="l" defTabSz="457200" rtl="0" eaLnBrk="1" latinLnBrk="0" hangingPunct="1">
              <a:spcBef>
                <a:spcPct val="0"/>
              </a:spcBef>
              <a:buNone/>
              <a:defRPr sz="2400" b="0" i="0" kern="1200">
                <a:solidFill>
                  <a:srgbClr val="BA0C2F"/>
                </a:solidFill>
                <a:latin typeface="Gill Sans MT"/>
                <a:ea typeface="+mj-ea"/>
                <a:cs typeface="Gill Sans MT"/>
              </a:defRPr>
            </a:lvl1pPr>
          </a:lstStyle>
          <a:p>
            <a:pPr>
              <a:lnSpc>
                <a:spcPct val="150000"/>
              </a:lnSpc>
            </a:pPr>
            <a:r>
              <a:rPr lang="en-US" dirty="0">
                <a:ln w="0"/>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1.  </a:t>
            </a:r>
            <a:r>
              <a:rPr lang="en-US" dirty="0" smtClean="0">
                <a:ln w="0"/>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Simplification of business registration</a:t>
            </a:r>
            <a:endParaRPr lang="en-US" dirty="0">
              <a:ln w="0"/>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10200" y="806521"/>
            <a:ext cx="3429000" cy="3802168"/>
          </a:xfrm>
          <a:prstGeom prst="rect">
            <a:avLst/>
          </a:prstGeom>
          <a:ln>
            <a:noFill/>
          </a:ln>
          <a:effectLst>
            <a:softEdge rad="112500"/>
          </a:effectLst>
        </p:spPr>
      </p:pic>
    </p:spTree>
  </p:cSld>
  <p:clrMapOvr>
    <a:masterClrMapping/>
  </p:clrMapOvr>
  <p:transition xmlns:p14="http://schemas.microsoft.com/office/powerpoint/2010/main" spd="slow">
    <p:randomBar dir="ver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4"/>
          <p:cNvSpPr>
            <a:spLocks noGrp="1" noChangeArrowheads="1"/>
          </p:cNvSpPr>
          <p:nvPr>
            <p:ph type="body" sz="half" idx="4294967295"/>
          </p:nvPr>
        </p:nvSpPr>
        <p:spPr>
          <a:xfrm>
            <a:off x="381000" y="687387"/>
            <a:ext cx="8610600" cy="4038600"/>
          </a:xfrm>
          <a:noFill/>
        </p:spPr>
        <p:txBody>
          <a:bodyPr>
            <a:noAutofit/>
          </a:bodyPr>
          <a:lstStyle/>
          <a:p>
            <a:pPr marL="234950" indent="-234950" algn="just">
              <a:lnSpc>
                <a:spcPct val="150000"/>
              </a:lnSpc>
              <a:spcAft>
                <a:spcPts val="0"/>
              </a:spcAft>
            </a:pPr>
            <a:r>
              <a:rPr lang="en-US" sz="1400" dirty="0" smtClean="0">
                <a:solidFill>
                  <a:schemeClr val="tx1"/>
                </a:solidFill>
                <a:effectLst/>
                <a:latin typeface="Arial" panose="020B0604020202020204" pitchFamily="34" charset="0"/>
                <a:cs typeface="Arial" panose="020B0604020202020204" pitchFamily="34" charset="0"/>
              </a:rPr>
              <a:t>Change in method  of stamp management</a:t>
            </a:r>
            <a:endParaRPr lang="en-US" sz="1400" dirty="0">
              <a:solidFill>
                <a:schemeClr val="tx1"/>
              </a:solidFill>
              <a:effectLst/>
              <a:latin typeface="Arial" panose="020B0604020202020204" pitchFamily="34" charset="0"/>
              <a:cs typeface="Arial" panose="020B0604020202020204" pitchFamily="34" charset="0"/>
            </a:endParaRPr>
          </a:p>
          <a:p>
            <a:pPr algn="just">
              <a:lnSpc>
                <a:spcPct val="150000"/>
              </a:lnSpc>
              <a:spcAft>
                <a:spcPts val="0"/>
              </a:spcAft>
            </a:pPr>
            <a:r>
              <a:rPr lang="en-US" sz="1400" dirty="0" smtClean="0">
                <a:solidFill>
                  <a:schemeClr val="tx1"/>
                </a:solidFill>
                <a:effectLst/>
                <a:latin typeface="Arial" panose="020B0604020202020204" pitchFamily="34" charset="0"/>
                <a:cs typeface="Arial" panose="020B0604020202020204" pitchFamily="34" charset="0"/>
              </a:rPr>
              <a:t>Change in procedure applicable to the </a:t>
            </a:r>
            <a:r>
              <a:rPr lang="en-US" sz="1400" dirty="0" smtClean="0">
                <a:solidFill>
                  <a:schemeClr val="tx1"/>
                </a:solidFill>
                <a:latin typeface="Arial" panose="020B0604020202020204" pitchFamily="34" charset="0"/>
                <a:cs typeface="Arial" panose="020B0604020202020204" pitchFamily="34" charset="0"/>
              </a:rPr>
              <a:t>making of stamp, stamp registration (Government Decree No. </a:t>
            </a:r>
            <a:r>
              <a:rPr lang="en-US" sz="1400" dirty="0" smtClean="0">
                <a:solidFill>
                  <a:schemeClr val="tx1"/>
                </a:solidFill>
                <a:effectLst/>
                <a:latin typeface="Arial" panose="020B0604020202020204" pitchFamily="34" charset="0"/>
                <a:cs typeface="Arial" panose="020B0604020202020204" pitchFamily="34" charset="0"/>
              </a:rPr>
              <a:t>58/2001/ND-CP</a:t>
            </a:r>
            <a:r>
              <a:rPr lang="en-US" sz="1400" dirty="0">
                <a:solidFill>
                  <a:schemeClr val="tx1"/>
                </a:solidFill>
                <a:effectLst/>
                <a:latin typeface="Arial" panose="020B0604020202020204" pitchFamily="34" charset="0"/>
                <a:cs typeface="Arial" panose="020B0604020202020204" pitchFamily="34" charset="0"/>
              </a:rPr>
              <a:t>) </a:t>
            </a:r>
            <a:r>
              <a:rPr lang="en-US" sz="1400" dirty="0" smtClean="0">
                <a:solidFill>
                  <a:schemeClr val="tx1"/>
                </a:solidFill>
                <a:latin typeface="Arial" panose="020B0604020202020204" pitchFamily="34" charset="0"/>
                <a:cs typeface="Arial" panose="020B0604020202020204" pitchFamily="34" charset="0"/>
              </a:rPr>
              <a:t>by a requirement to publication of stamp specimen</a:t>
            </a:r>
            <a:r>
              <a:rPr lang="en-US" sz="1400" dirty="0" smtClean="0">
                <a:solidFill>
                  <a:schemeClr val="tx1"/>
                </a:solidFill>
                <a:effectLst/>
                <a:latin typeface="Arial" panose="020B0604020202020204" pitchFamily="34" charset="0"/>
                <a:cs typeface="Arial" panose="020B0604020202020204" pitchFamily="34" charset="0"/>
              </a:rPr>
              <a:t> (Decree No. 96/2015/ND-CP guiding the implementation of  Enterprise </a:t>
            </a:r>
            <a:r>
              <a:rPr lang="en-US" sz="1400" dirty="0" smtClean="0">
                <a:solidFill>
                  <a:schemeClr val="tx1"/>
                </a:solidFill>
                <a:latin typeface="Arial" panose="020B0604020202020204" pitchFamily="34" charset="0"/>
                <a:cs typeface="Arial" panose="020B0604020202020204" pitchFamily="34" charset="0"/>
              </a:rPr>
              <a:t>Law</a:t>
            </a:r>
            <a:r>
              <a:rPr lang="en-US" sz="1400" dirty="0" smtClean="0">
                <a:solidFill>
                  <a:schemeClr val="tx1"/>
                </a:solidFill>
                <a:effectLst/>
                <a:latin typeface="Arial" panose="020B0604020202020204" pitchFamily="34" charset="0"/>
                <a:cs typeface="Arial" panose="020B0604020202020204" pitchFamily="34" charset="0"/>
              </a:rPr>
              <a:t>)</a:t>
            </a:r>
            <a:endParaRPr lang="en-US" sz="1400" dirty="0">
              <a:solidFill>
                <a:schemeClr val="tx1"/>
              </a:solidFill>
              <a:effectLst/>
              <a:latin typeface="Arial" panose="020B0604020202020204" pitchFamily="34" charset="0"/>
              <a:cs typeface="Arial" panose="020B0604020202020204" pitchFamily="34" charset="0"/>
            </a:endParaRPr>
          </a:p>
          <a:p>
            <a:pPr marL="269875" indent="-325438" algn="just">
              <a:lnSpc>
                <a:spcPct val="150000"/>
              </a:lnSpc>
              <a:spcAft>
                <a:spcPts val="0"/>
              </a:spcAft>
            </a:pPr>
            <a:r>
              <a:rPr lang="en-US" sz="1400" b="1" dirty="0" smtClean="0">
                <a:solidFill>
                  <a:schemeClr val="tx1"/>
                </a:solidFill>
                <a:latin typeface="Arial" panose="020B0604020202020204" pitchFamily="34" charset="0"/>
                <a:cs typeface="Arial" panose="020B0604020202020204" pitchFamily="34" charset="0"/>
              </a:rPr>
              <a:t>Enterprise shall determines by itself:</a:t>
            </a:r>
            <a:endParaRPr lang="en-US" sz="1400" b="1" dirty="0">
              <a:solidFill>
                <a:schemeClr val="tx1"/>
              </a:solidFill>
              <a:latin typeface="Arial" panose="020B0604020202020204" pitchFamily="34" charset="0"/>
              <a:cs typeface="Arial" panose="020B0604020202020204" pitchFamily="34" charset="0"/>
            </a:endParaRPr>
          </a:p>
          <a:p>
            <a:pPr marL="669925" lvl="1" indent="-325438" algn="just">
              <a:lnSpc>
                <a:spcPct val="150000"/>
              </a:lnSpc>
              <a:spcAft>
                <a:spcPts val="0"/>
              </a:spcAft>
            </a:pPr>
            <a:r>
              <a:rPr lang="en-US" sz="1400" dirty="0" smtClean="0">
                <a:solidFill>
                  <a:schemeClr val="tx1"/>
                </a:solidFill>
                <a:latin typeface="Arial" panose="020B0604020202020204" pitchFamily="34" charset="0"/>
                <a:cs typeface="Arial" panose="020B0604020202020204" pitchFamily="34" charset="0"/>
              </a:rPr>
              <a:t>The number of stamp: unlimited in number</a:t>
            </a:r>
          </a:p>
          <a:p>
            <a:pPr marL="669925" lvl="1" indent="-325438" algn="just">
              <a:lnSpc>
                <a:spcPct val="150000"/>
              </a:lnSpc>
              <a:spcAft>
                <a:spcPts val="0"/>
              </a:spcAft>
            </a:pPr>
            <a:r>
              <a:rPr lang="en-US" sz="1400" dirty="0" smtClean="0">
                <a:solidFill>
                  <a:schemeClr val="tx1"/>
                </a:solidFill>
                <a:latin typeface="Arial" panose="020B0604020202020204" pitchFamily="34" charset="0"/>
                <a:cs typeface="Arial" panose="020B0604020202020204" pitchFamily="34" charset="0"/>
              </a:rPr>
              <a:t>Modality of stamp: triangle, multi-angular or others</a:t>
            </a:r>
          </a:p>
          <a:p>
            <a:pPr marL="669925" lvl="1" indent="-325438" algn="just">
              <a:lnSpc>
                <a:spcPct val="150000"/>
              </a:lnSpc>
              <a:spcAft>
                <a:spcPts val="0"/>
              </a:spcAft>
            </a:pPr>
            <a:r>
              <a:rPr lang="en-US" sz="1400" dirty="0" smtClean="0">
                <a:solidFill>
                  <a:schemeClr val="tx1"/>
                </a:solidFill>
                <a:latin typeface="Arial" panose="020B0604020202020204" pitchFamily="34" charset="0"/>
                <a:cs typeface="Arial" panose="020B0604020202020204" pitchFamily="34" charset="0"/>
              </a:rPr>
              <a:t>Content of the stamp</a:t>
            </a:r>
            <a:endParaRPr lang="en-US" sz="1400" dirty="0">
              <a:solidFill>
                <a:schemeClr val="tx1"/>
              </a:solidFill>
              <a:latin typeface="Arial" panose="020B0604020202020204" pitchFamily="34" charset="0"/>
              <a:cs typeface="Arial" panose="020B0604020202020204" pitchFamily="34" charset="0"/>
            </a:endParaRPr>
          </a:p>
          <a:p>
            <a:pPr marL="669925" lvl="1" indent="-325438" algn="just">
              <a:lnSpc>
                <a:spcPct val="150000"/>
              </a:lnSpc>
              <a:spcAft>
                <a:spcPts val="0"/>
              </a:spcAft>
            </a:pPr>
            <a:r>
              <a:rPr lang="en-US" sz="1400" dirty="0" smtClean="0">
                <a:solidFill>
                  <a:schemeClr val="tx1"/>
                </a:solidFill>
                <a:latin typeface="Arial" panose="020B0604020202020204" pitchFamily="34" charset="0"/>
                <a:cs typeface="Arial" panose="020B0604020202020204" pitchFamily="34" charset="0"/>
              </a:rPr>
              <a:t>Management and use of stamp</a:t>
            </a:r>
            <a:endParaRPr lang="en-US" sz="1400" dirty="0">
              <a:solidFill>
                <a:schemeClr val="tx1"/>
              </a:solidFill>
              <a:latin typeface="Arial" panose="020B0604020202020204" pitchFamily="34" charset="0"/>
              <a:cs typeface="Arial" panose="020B0604020202020204" pitchFamily="34" charset="0"/>
            </a:endParaRPr>
          </a:p>
          <a:p>
            <a:pPr marL="269875" indent="-325438" algn="just">
              <a:lnSpc>
                <a:spcPct val="150000"/>
              </a:lnSpc>
              <a:spcAft>
                <a:spcPts val="0"/>
              </a:spcAft>
            </a:pPr>
            <a:r>
              <a:rPr lang="en-US" sz="1400" b="1" dirty="0" smtClean="0">
                <a:solidFill>
                  <a:schemeClr val="tx1"/>
                </a:solidFill>
                <a:latin typeface="Arial" panose="020B0604020202020204" pitchFamily="34" charset="0"/>
                <a:cs typeface="Arial" panose="020B0604020202020204" pitchFamily="34" charset="0"/>
              </a:rPr>
              <a:t>Existing stamp:</a:t>
            </a:r>
            <a:endParaRPr lang="en-US" sz="1400" b="1" dirty="0">
              <a:solidFill>
                <a:schemeClr val="tx1"/>
              </a:solidFill>
              <a:latin typeface="Arial" panose="020B0604020202020204" pitchFamily="34" charset="0"/>
              <a:cs typeface="Arial" panose="020B0604020202020204" pitchFamily="34" charset="0"/>
            </a:endParaRPr>
          </a:p>
          <a:p>
            <a:pPr lvl="1" algn="just">
              <a:lnSpc>
                <a:spcPct val="150000"/>
              </a:lnSpc>
              <a:spcAft>
                <a:spcPts val="0"/>
              </a:spcAft>
            </a:pPr>
            <a:r>
              <a:rPr lang="en-US" sz="1400" dirty="0" smtClean="0">
                <a:solidFill>
                  <a:schemeClr val="tx1"/>
                </a:solidFill>
                <a:latin typeface="Arial" panose="020B0604020202020204" pitchFamily="34" charset="0"/>
                <a:cs typeface="Arial" panose="020B0604020202020204" pitchFamily="34" charset="0"/>
              </a:rPr>
              <a:t>Continue using</a:t>
            </a:r>
            <a:endParaRPr lang="en-US" sz="1400" dirty="0">
              <a:solidFill>
                <a:schemeClr val="tx1"/>
              </a:solidFill>
              <a:latin typeface="Arial" panose="020B0604020202020204" pitchFamily="34" charset="0"/>
              <a:cs typeface="Arial" panose="020B0604020202020204" pitchFamily="34" charset="0"/>
            </a:endParaRPr>
          </a:p>
          <a:p>
            <a:pPr lvl="1" algn="just">
              <a:lnSpc>
                <a:spcPct val="150000"/>
              </a:lnSpc>
              <a:spcAft>
                <a:spcPts val="0"/>
              </a:spcAft>
            </a:pPr>
            <a:r>
              <a:rPr lang="en-US" sz="1400" dirty="0" smtClean="0">
                <a:solidFill>
                  <a:schemeClr val="tx1"/>
                </a:solidFill>
                <a:latin typeface="Arial" panose="020B0604020202020204" pitchFamily="34" charset="0"/>
                <a:cs typeface="Arial" panose="020B0604020202020204" pitchFamily="34" charset="0"/>
              </a:rPr>
              <a:t>Returned and make a new one</a:t>
            </a:r>
            <a:endParaRPr lang="en-US" sz="1400" dirty="0">
              <a:solidFill>
                <a:schemeClr val="tx1"/>
              </a:solidFill>
              <a:latin typeface="Arial" panose="020B0604020202020204" pitchFamily="34" charset="0"/>
              <a:cs typeface="Arial" panose="020B0604020202020204" pitchFamily="34" charset="0"/>
            </a:endParaRPr>
          </a:p>
        </p:txBody>
      </p:sp>
      <p:sp>
        <p:nvSpPr>
          <p:cNvPr id="5" name="Title 1"/>
          <p:cNvSpPr txBox="1">
            <a:spLocks/>
          </p:cNvSpPr>
          <p:nvPr/>
        </p:nvSpPr>
        <p:spPr>
          <a:xfrm>
            <a:off x="304800" y="230187"/>
            <a:ext cx="8229600" cy="461665"/>
          </a:xfrm>
          <a:prstGeom prst="rect">
            <a:avLst/>
          </a:prstGeom>
        </p:spPr>
        <p:txBody>
          <a:bodyPr vert="horz" lIns="91440" tIns="45720" rIns="91440" bIns="45720" rtlCol="0" anchor="ctr" anchorCtr="0">
            <a:spAutoFit/>
          </a:bodyPr>
          <a:lstStyle>
            <a:lvl1pPr algn="l" defTabSz="457200" rtl="0" eaLnBrk="1" latinLnBrk="0" hangingPunct="1">
              <a:spcBef>
                <a:spcPct val="0"/>
              </a:spcBef>
              <a:buNone/>
              <a:defRPr sz="2400" b="0" i="0" kern="1200">
                <a:solidFill>
                  <a:srgbClr val="BA0C2F"/>
                </a:solidFill>
                <a:latin typeface="Gill Sans MT"/>
                <a:ea typeface="+mj-ea"/>
                <a:cs typeface="Gill Sans MT"/>
              </a:defRPr>
            </a:lvl1pPr>
          </a:lstStyle>
          <a:p>
            <a:r>
              <a:rPr lang="en-US" dirty="0">
                <a:ln w="0"/>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2.  </a:t>
            </a:r>
            <a:r>
              <a:rPr lang="en-US" dirty="0" smtClean="0">
                <a:ln w="0"/>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Reform in stamp-related procedures</a:t>
            </a:r>
            <a:endParaRPr lang="en-US" dirty="0">
              <a:ln w="0"/>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2600" y="1906587"/>
            <a:ext cx="3429000" cy="2036876"/>
          </a:xfrm>
          <a:prstGeom prst="rect">
            <a:avLst/>
          </a:prstGeom>
          <a:ln>
            <a:noFill/>
          </a:ln>
          <a:effectLst>
            <a:reflection blurRad="6350" stA="50000" endA="300" endPos="38500" dist="50800" dir="5400000" sy="-100000" algn="bl" rotWithShape="0"/>
            <a:softEdge rad="112500"/>
          </a:effectLst>
        </p:spPr>
      </p:pic>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Content Placeholder 2"/>
          <p:cNvSpPr>
            <a:spLocks noGrp="1"/>
          </p:cNvSpPr>
          <p:nvPr>
            <p:ph idx="1"/>
          </p:nvPr>
        </p:nvSpPr>
        <p:spPr>
          <a:xfrm>
            <a:off x="228600" y="763587"/>
            <a:ext cx="8686800" cy="4421188"/>
          </a:xfrm>
        </p:spPr>
        <p:txBody>
          <a:bodyPr>
            <a:noAutofit/>
          </a:bodyPr>
          <a:lstStyle/>
          <a:p>
            <a:pPr marL="571500" indent="-571500" algn="just" eaLnBrk="1" hangingPunct="1">
              <a:lnSpc>
                <a:spcPct val="160000"/>
              </a:lnSpc>
              <a:spcBef>
                <a:spcPct val="0"/>
              </a:spcBef>
              <a:spcAft>
                <a:spcPts val="0"/>
              </a:spcAft>
              <a:defRPr/>
            </a:pPr>
            <a:r>
              <a:rPr lang="en-US" sz="1500" dirty="0" smtClean="0">
                <a:solidFill>
                  <a:schemeClr val="tx1"/>
                </a:solidFill>
                <a:latin typeface="Arial" panose="020B0604020202020204" pitchFamily="34" charset="0"/>
                <a:cs typeface="Arial" panose="020B0604020202020204" pitchFamily="34" charset="0"/>
              </a:rPr>
              <a:t>Expanding types of enterprise to be consolidated, merged, divided and splitted. It allows companies of the same nature (maybe different in the organizational structure) to be consolidated merged, divided, splitted. </a:t>
            </a:r>
            <a:endParaRPr lang="en-US" sz="1500" dirty="0">
              <a:solidFill>
                <a:schemeClr val="tx1"/>
              </a:solidFill>
              <a:latin typeface="Arial" panose="020B0604020202020204" pitchFamily="34" charset="0"/>
              <a:cs typeface="Arial" panose="020B0604020202020204" pitchFamily="34" charset="0"/>
            </a:endParaRPr>
          </a:p>
          <a:p>
            <a:pPr marL="571500" indent="-571500" algn="just">
              <a:lnSpc>
                <a:spcPct val="160000"/>
              </a:lnSpc>
              <a:spcBef>
                <a:spcPct val="0"/>
              </a:spcBef>
              <a:spcAft>
                <a:spcPts val="0"/>
              </a:spcAft>
              <a:defRPr/>
            </a:pPr>
            <a:r>
              <a:rPr lang="en-US" sz="1500" spc="-50" dirty="0" smtClean="0">
                <a:solidFill>
                  <a:schemeClr val="tx1"/>
                </a:solidFill>
                <a:latin typeface="Arial" panose="020B0604020202020204" pitchFamily="34" charset="0"/>
                <a:cs typeface="Arial" panose="020B0604020202020204" pitchFamily="34" charset="0"/>
              </a:rPr>
              <a:t>Detailed instructions on the process and procedure for consolidation, merger, division, splitting of enterprise and </a:t>
            </a:r>
            <a:r>
              <a:rPr lang="en-US" sz="1500" spc="-50" dirty="0">
                <a:solidFill>
                  <a:schemeClr val="tx1"/>
                </a:solidFill>
                <a:latin typeface="Arial" panose="020B0604020202020204" pitchFamily="34" charset="0"/>
                <a:cs typeface="Arial" panose="020B0604020202020204" pitchFamily="34" charset="0"/>
              </a:rPr>
              <a:t>re-registration </a:t>
            </a:r>
            <a:r>
              <a:rPr lang="en-US" sz="1500" spc="-50" dirty="0" smtClean="0">
                <a:solidFill>
                  <a:schemeClr val="tx1"/>
                </a:solidFill>
                <a:latin typeface="Arial" panose="020B0604020202020204" pitchFamily="34" charset="0"/>
                <a:cs typeface="Arial" panose="020B0604020202020204" pitchFamily="34" charset="0"/>
              </a:rPr>
              <a:t>after being </a:t>
            </a:r>
            <a:r>
              <a:rPr lang="en-US" sz="1500" spc="-50" dirty="0">
                <a:solidFill>
                  <a:schemeClr val="tx1"/>
                </a:solidFill>
                <a:latin typeface="Arial" panose="020B0604020202020204" pitchFamily="34" charset="0"/>
                <a:cs typeface="Arial" panose="020B0604020202020204" pitchFamily="34" charset="0"/>
              </a:rPr>
              <a:t>consolidated, merged, divided and </a:t>
            </a:r>
            <a:r>
              <a:rPr lang="en-US" sz="1500" spc="-50" dirty="0" smtClean="0">
                <a:solidFill>
                  <a:schemeClr val="tx1"/>
                </a:solidFill>
                <a:latin typeface="Arial" panose="020B0604020202020204" pitchFamily="34" charset="0"/>
                <a:cs typeface="Arial" panose="020B0604020202020204" pitchFamily="34" charset="0"/>
              </a:rPr>
              <a:t>splitted</a:t>
            </a:r>
            <a:r>
              <a:rPr lang="en-US" sz="1500" dirty="0" smtClean="0">
                <a:solidFill>
                  <a:schemeClr val="tx1"/>
                </a:solidFill>
                <a:latin typeface="Arial" panose="020B0604020202020204" pitchFamily="34" charset="0"/>
                <a:cs typeface="Arial" panose="020B0604020202020204" pitchFamily="34" charset="0"/>
              </a:rPr>
              <a:t>.</a:t>
            </a:r>
            <a:endParaRPr lang="en-US" sz="1500" dirty="0">
              <a:solidFill>
                <a:schemeClr val="tx1"/>
              </a:solidFill>
              <a:latin typeface="Arial" panose="020B0604020202020204" pitchFamily="34" charset="0"/>
              <a:cs typeface="Arial" panose="020B0604020202020204" pitchFamily="34" charset="0"/>
            </a:endParaRPr>
          </a:p>
          <a:p>
            <a:pPr marL="0" indent="0" algn="just">
              <a:lnSpc>
                <a:spcPct val="150000"/>
              </a:lnSpc>
              <a:spcBef>
                <a:spcPct val="0"/>
              </a:spcBef>
              <a:spcAft>
                <a:spcPts val="0"/>
              </a:spcAft>
              <a:buNone/>
              <a:defRPr/>
            </a:pPr>
            <a:r>
              <a:rPr lang="en-US" sz="1500" dirty="0" smtClean="0">
                <a:solidFill>
                  <a:schemeClr val="tx1"/>
                </a:solidFill>
                <a:latin typeface="Arial" panose="020B0604020202020204" pitchFamily="34" charset="0"/>
                <a:cs typeface="Arial" panose="020B0604020202020204" pitchFamily="34" charset="0"/>
              </a:rPr>
              <a:t>Clearer and more suitable provisions on process and procedure of enterprise dissolution </a:t>
            </a:r>
            <a:r>
              <a:rPr lang="en-US" sz="1500" dirty="0">
                <a:solidFill>
                  <a:schemeClr val="tx1"/>
                </a:solidFill>
                <a:latin typeface="Arial" panose="020B0604020202020204" pitchFamily="34" charset="0"/>
                <a:cs typeface="Arial" panose="020B0604020202020204" pitchFamily="34" charset="0"/>
              </a:rPr>
              <a:t>– </a:t>
            </a:r>
            <a:r>
              <a:rPr lang="en-US" sz="1500" dirty="0" smtClean="0">
                <a:solidFill>
                  <a:schemeClr val="tx1"/>
                </a:solidFill>
                <a:latin typeface="Arial" panose="020B0604020202020204" pitchFamily="34" charset="0"/>
                <a:cs typeface="Arial" panose="020B0604020202020204" pitchFamily="34" charset="0"/>
              </a:rPr>
              <a:t>automatic procedure: </a:t>
            </a:r>
            <a:endParaRPr lang="en-US" sz="1500" dirty="0">
              <a:solidFill>
                <a:schemeClr val="tx1"/>
              </a:solidFill>
              <a:latin typeface="Arial" panose="020B0604020202020204" pitchFamily="34" charset="0"/>
              <a:cs typeface="Arial" panose="020B0604020202020204" pitchFamily="34" charset="0"/>
            </a:endParaRPr>
          </a:p>
          <a:p>
            <a:pPr marL="1025525" lvl="1" indent="-571500" algn="just">
              <a:lnSpc>
                <a:spcPct val="150000"/>
              </a:lnSpc>
              <a:spcBef>
                <a:spcPct val="0"/>
              </a:spcBef>
              <a:spcAft>
                <a:spcPts val="0"/>
              </a:spcAft>
              <a:buAutoNum type="romanLcParenBoth"/>
              <a:defRPr/>
            </a:pPr>
            <a:r>
              <a:rPr lang="en-US" sz="1500" dirty="0" smtClean="0">
                <a:solidFill>
                  <a:schemeClr val="tx1"/>
                </a:solidFill>
                <a:latin typeface="Arial" panose="020B0604020202020204" pitchFamily="34" charset="0"/>
                <a:cs typeface="Arial" panose="020B0604020202020204" pitchFamily="34" charset="0"/>
              </a:rPr>
              <a:t>Dissolution decision;</a:t>
            </a:r>
            <a:endParaRPr lang="en-US" sz="1500" dirty="0">
              <a:solidFill>
                <a:schemeClr val="tx1"/>
              </a:solidFill>
              <a:latin typeface="Arial" panose="020B0604020202020204" pitchFamily="34" charset="0"/>
              <a:cs typeface="Arial" panose="020B0604020202020204" pitchFamily="34" charset="0"/>
            </a:endParaRPr>
          </a:p>
          <a:p>
            <a:pPr marL="1025525" lvl="1" indent="-571500" algn="just">
              <a:lnSpc>
                <a:spcPct val="150000"/>
              </a:lnSpc>
              <a:spcBef>
                <a:spcPct val="0"/>
              </a:spcBef>
              <a:spcAft>
                <a:spcPts val="0"/>
              </a:spcAft>
              <a:buAutoNum type="romanLcParenBoth"/>
              <a:defRPr/>
            </a:pPr>
            <a:r>
              <a:rPr lang="en-US" sz="1500" dirty="0" smtClean="0">
                <a:solidFill>
                  <a:schemeClr val="tx1"/>
                </a:solidFill>
                <a:latin typeface="Arial" panose="020B0604020202020204" pitchFamily="34" charset="0"/>
                <a:cs typeface="Arial" panose="020B0604020202020204" pitchFamily="34" charset="0"/>
              </a:rPr>
              <a:t>Publication of existing circumstance of to-be-dissolved enterprise;</a:t>
            </a:r>
            <a:endParaRPr lang="en-US" sz="1500" dirty="0">
              <a:solidFill>
                <a:schemeClr val="tx1"/>
              </a:solidFill>
              <a:latin typeface="Arial" panose="020B0604020202020204" pitchFamily="34" charset="0"/>
              <a:cs typeface="Arial" panose="020B0604020202020204" pitchFamily="34" charset="0"/>
            </a:endParaRPr>
          </a:p>
          <a:p>
            <a:pPr marL="1025525" lvl="1" indent="-571500" algn="just">
              <a:lnSpc>
                <a:spcPct val="150000"/>
              </a:lnSpc>
              <a:spcBef>
                <a:spcPct val="0"/>
              </a:spcBef>
              <a:spcAft>
                <a:spcPts val="0"/>
              </a:spcAft>
              <a:buAutoNum type="romanLcParenBoth"/>
              <a:defRPr/>
            </a:pPr>
            <a:r>
              <a:rPr lang="en-US" sz="1500" dirty="0" smtClean="0">
                <a:solidFill>
                  <a:schemeClr val="tx1"/>
                </a:solidFill>
                <a:latin typeface="Arial" panose="020B0604020202020204" pitchFamily="34" charset="0"/>
                <a:cs typeface="Arial" panose="020B0604020202020204" pitchFamily="34" charset="0"/>
              </a:rPr>
              <a:t>Property liquidation; and </a:t>
            </a:r>
            <a:endParaRPr lang="en-US" sz="1500" dirty="0">
              <a:solidFill>
                <a:schemeClr val="tx1"/>
              </a:solidFill>
              <a:latin typeface="Arial" panose="020B0604020202020204" pitchFamily="34" charset="0"/>
              <a:cs typeface="Arial" panose="020B0604020202020204" pitchFamily="34" charset="0"/>
            </a:endParaRPr>
          </a:p>
          <a:p>
            <a:pPr marL="1025525" lvl="1" indent="-571500" algn="just">
              <a:lnSpc>
                <a:spcPct val="150000"/>
              </a:lnSpc>
              <a:spcBef>
                <a:spcPct val="0"/>
              </a:spcBef>
              <a:spcAft>
                <a:spcPts val="0"/>
              </a:spcAft>
              <a:buAutoNum type="romanLcParenBoth"/>
              <a:defRPr/>
            </a:pPr>
            <a:r>
              <a:rPr lang="en-US" sz="1500" dirty="0" smtClean="0">
                <a:solidFill>
                  <a:schemeClr val="tx1"/>
                </a:solidFill>
                <a:latin typeface="Arial" panose="020B0604020202020204" pitchFamily="34" charset="0"/>
                <a:cs typeface="Arial" panose="020B0604020202020204" pitchFamily="34" charset="0"/>
              </a:rPr>
              <a:t>Deletion of enterprise name</a:t>
            </a:r>
            <a:endParaRPr lang="en-US" sz="1500" dirty="0">
              <a:solidFill>
                <a:schemeClr val="tx1"/>
              </a:solidFill>
              <a:latin typeface="Arial" panose="020B0604020202020204" pitchFamily="34" charset="0"/>
              <a:cs typeface="Arial" panose="020B0604020202020204" pitchFamily="34" charset="0"/>
            </a:endParaRPr>
          </a:p>
        </p:txBody>
      </p:sp>
      <p:sp>
        <p:nvSpPr>
          <p:cNvPr id="4" name="Title 1"/>
          <p:cNvSpPr txBox="1">
            <a:spLocks/>
          </p:cNvSpPr>
          <p:nvPr/>
        </p:nvSpPr>
        <p:spPr>
          <a:xfrm>
            <a:off x="304800" y="261564"/>
            <a:ext cx="8534400" cy="461665"/>
          </a:xfrm>
          <a:prstGeom prst="rect">
            <a:avLst/>
          </a:prstGeom>
        </p:spPr>
        <p:txBody>
          <a:bodyPr vert="horz" wrap="square" lIns="91440" tIns="45720" rIns="91440" bIns="45720" rtlCol="0" anchor="ctr" anchorCtr="0">
            <a:spAutoFit/>
          </a:bodyPr>
          <a:lstStyle>
            <a:lvl1pPr algn="l" defTabSz="457200" rtl="0" eaLnBrk="1" latinLnBrk="0" hangingPunct="1">
              <a:spcBef>
                <a:spcPct val="0"/>
              </a:spcBef>
              <a:buNone/>
              <a:defRPr sz="2400" b="0" i="0" kern="1200">
                <a:solidFill>
                  <a:srgbClr val="BA0C2F"/>
                </a:solidFill>
                <a:latin typeface="Gill Sans MT"/>
                <a:ea typeface="+mj-ea"/>
                <a:cs typeface="Gill Sans MT"/>
              </a:defRPr>
            </a:lvl1pPr>
          </a:lstStyle>
          <a:p>
            <a:r>
              <a:rPr lang="en-US" dirty="0">
                <a:ln w="0"/>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3. </a:t>
            </a:r>
            <a:r>
              <a:rPr lang="en-US" dirty="0" smtClean="0">
                <a:ln w="0"/>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Consolidation, merger, division, splitting of enterprise</a:t>
            </a:r>
            <a:endParaRPr lang="en-US" dirty="0">
              <a:ln w="0"/>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p:cNvSpPr txBox="1">
            <a:spLocks/>
          </p:cNvSpPr>
          <p:nvPr/>
        </p:nvSpPr>
        <p:spPr>
          <a:xfrm>
            <a:off x="289034" y="1310677"/>
            <a:ext cx="8534400" cy="1292662"/>
          </a:xfrm>
          <a:prstGeom prst="rect">
            <a:avLst/>
          </a:prstGeom>
        </p:spPr>
        <p:txBody>
          <a:bodyPr vert="horz" lIns="0" tIns="0" rIns="0" bIns="0" rtlCol="0" anchor="b" anchorCtr="0">
            <a:spAutoFit/>
          </a:bodyPr>
          <a:lstStyle>
            <a:lvl1pPr algn="l" defTabSz="457200" rtl="0" eaLnBrk="1" latinLnBrk="0" hangingPunct="1">
              <a:spcBef>
                <a:spcPct val="0"/>
              </a:spcBef>
              <a:buNone/>
              <a:defRPr sz="4000" b="1" i="0" kern="1200" cap="all">
                <a:solidFill>
                  <a:srgbClr val="BA0C2F"/>
                </a:solidFill>
                <a:latin typeface="Gill Sans MT"/>
                <a:ea typeface="+mj-ea"/>
                <a:cs typeface="Gill Sans MT"/>
              </a:defRPr>
            </a:lvl1pPr>
          </a:lstStyle>
          <a:p>
            <a:pPr algn="ctr">
              <a:lnSpc>
                <a:spcPct val="150000"/>
              </a:lnSpc>
            </a:pPr>
            <a:r>
              <a:rPr lang="en-US" sz="2800" cap="none" dirty="0">
                <a:ln w="0"/>
                <a:effectLst>
                  <a:outerShdw blurRad="38100" dist="25400" dir="5400000" algn="ctr" rotWithShape="0">
                    <a:srgbClr val="6E747A">
                      <a:alpha val="43000"/>
                    </a:srgbClr>
                  </a:outerShdw>
                  <a:reflection blurRad="152400" stA="25000" endPos="46000" dist="29997" dir="5400000" sy="-100000" algn="bl" rotWithShape="0"/>
                </a:effectLst>
                <a:latin typeface="Arial" panose="020B0604020202020204" pitchFamily="34" charset="0"/>
                <a:cs typeface="Arial" panose="020B0604020202020204" pitchFamily="34" charset="0"/>
              </a:rPr>
              <a:t>IV. </a:t>
            </a:r>
            <a:r>
              <a:rPr lang="en-US" sz="2800" cap="none" dirty="0" smtClean="0">
                <a:ln w="0"/>
                <a:effectLst>
                  <a:outerShdw blurRad="38100" dist="25400" dir="5400000" algn="ctr" rotWithShape="0">
                    <a:srgbClr val="6E747A">
                      <a:alpha val="43000"/>
                    </a:srgbClr>
                  </a:outerShdw>
                  <a:reflection blurRad="152400" stA="25000" endPos="46000" dist="29997" dir="5400000" sy="-100000" algn="bl" rotWithShape="0"/>
                </a:effectLst>
                <a:latin typeface="Arial" panose="020B0604020202020204" pitchFamily="34" charset="0"/>
                <a:cs typeface="Arial" panose="020B0604020202020204" pitchFamily="34" charset="0"/>
              </a:rPr>
              <a:t>REDUCING COSTS AND INCREASING FLEXIBILITY IN BUSINESS MANAGEMENT</a:t>
            </a:r>
            <a:endParaRPr lang="en-US" sz="2800" cap="none" dirty="0">
              <a:ln w="0"/>
              <a:effectLst>
                <a:outerShdw blurRad="38100" dist="25400" dir="5400000" algn="ctr" rotWithShape="0">
                  <a:srgbClr val="6E747A">
                    <a:alpha val="43000"/>
                  </a:srgbClr>
                </a:outerShdw>
                <a:reflection blurRad="152400" stA="25000" endPos="46000" dist="29997" dir="5400000" sy="-100000" algn="bl" rotWithShape="0"/>
              </a:effectLst>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4"/>
          <p:cNvSpPr>
            <a:spLocks noGrp="1" noChangeArrowheads="1"/>
          </p:cNvSpPr>
          <p:nvPr>
            <p:ph type="body" sz="half" idx="4294967295"/>
          </p:nvPr>
        </p:nvSpPr>
        <p:spPr>
          <a:xfrm>
            <a:off x="304800" y="1144587"/>
            <a:ext cx="5638800" cy="3110865"/>
          </a:xfrm>
          <a:noFill/>
        </p:spPr>
        <p:txBody>
          <a:bodyPr>
            <a:normAutofit/>
          </a:bodyPr>
          <a:lstStyle/>
          <a:p>
            <a:pPr marL="269875" indent="-325438" algn="just">
              <a:lnSpc>
                <a:spcPct val="150000"/>
              </a:lnSpc>
            </a:pPr>
            <a:r>
              <a:rPr lang="en-US" sz="1800" dirty="0" smtClean="0">
                <a:solidFill>
                  <a:schemeClr val="tx1"/>
                </a:solidFill>
                <a:effectLst/>
                <a:latin typeface="Arial" panose="020B0604020202020204" pitchFamily="34" charset="0"/>
                <a:cs typeface="Arial" panose="020B0604020202020204" pitchFamily="34" charset="0"/>
              </a:rPr>
              <a:t>Company may have 1 or more legal representatives</a:t>
            </a:r>
            <a:endParaRPr lang="en-US" sz="1800" dirty="0">
              <a:solidFill>
                <a:schemeClr val="tx1"/>
              </a:solidFill>
              <a:effectLst/>
              <a:latin typeface="Arial" panose="020B0604020202020204" pitchFamily="34" charset="0"/>
              <a:cs typeface="Arial" panose="020B0604020202020204" pitchFamily="34" charset="0"/>
            </a:endParaRPr>
          </a:p>
          <a:p>
            <a:pPr marL="269875" indent="-325438" algn="just">
              <a:lnSpc>
                <a:spcPct val="150000"/>
              </a:lnSpc>
            </a:pPr>
            <a:r>
              <a:rPr lang="en-US" sz="1800" dirty="0" smtClean="0">
                <a:solidFill>
                  <a:schemeClr val="tx1"/>
                </a:solidFill>
                <a:effectLst/>
                <a:latin typeface="Arial" panose="020B0604020202020204" pitchFamily="34" charset="0"/>
                <a:cs typeface="Arial" panose="020B0604020202020204" pitchFamily="34" charset="0"/>
              </a:rPr>
              <a:t>The company charter shall </a:t>
            </a:r>
            <a:r>
              <a:rPr lang="en-US" sz="1800" dirty="0" smtClean="0">
                <a:solidFill>
                  <a:schemeClr val="tx1"/>
                </a:solidFill>
                <a:latin typeface="Arial" panose="020B0604020202020204" pitchFamily="34" charset="0"/>
                <a:cs typeface="Arial" panose="020B0604020202020204" pitchFamily="34" charset="0"/>
              </a:rPr>
              <a:t>specify the rights and obligations of legal representatives.</a:t>
            </a:r>
            <a:endParaRPr lang="en-US" sz="1800" dirty="0">
              <a:solidFill>
                <a:schemeClr val="tx1"/>
              </a:solidFill>
              <a:effectLst/>
              <a:latin typeface="Arial" panose="020B0604020202020204" pitchFamily="34" charset="0"/>
              <a:cs typeface="Arial" panose="020B0604020202020204" pitchFamily="34" charset="0"/>
            </a:endParaRPr>
          </a:p>
          <a:p>
            <a:pPr marL="269875" indent="-325438" algn="just">
              <a:lnSpc>
                <a:spcPct val="150000"/>
              </a:lnSpc>
            </a:pPr>
            <a:r>
              <a:rPr lang="en-US" sz="1800" dirty="0" smtClean="0">
                <a:solidFill>
                  <a:schemeClr val="tx1"/>
                </a:solidFill>
                <a:effectLst/>
                <a:latin typeface="Arial" panose="020B0604020202020204" pitchFamily="34" charset="0"/>
                <a:cs typeface="Arial" panose="020B0604020202020204" pitchFamily="34" charset="0"/>
              </a:rPr>
              <a:t>Information </a:t>
            </a:r>
            <a:r>
              <a:rPr lang="en-US" sz="1800" dirty="0" smtClean="0">
                <a:solidFill>
                  <a:schemeClr val="tx1"/>
                </a:solidFill>
                <a:latin typeface="Arial" panose="020B0604020202020204" pitchFamily="34" charset="0"/>
                <a:cs typeface="Arial" panose="020B0604020202020204" pitchFamily="34" charset="0"/>
              </a:rPr>
              <a:t>of legal representatives shall be specified in Business Registration Certificate</a:t>
            </a:r>
            <a:endParaRPr lang="en-US" sz="1800" dirty="0">
              <a:solidFill>
                <a:schemeClr val="tx1"/>
              </a:solidFill>
              <a:effectLst/>
              <a:latin typeface="Arial" panose="020B0604020202020204" pitchFamily="34" charset="0"/>
              <a:cs typeface="Arial" panose="020B0604020202020204" pitchFamily="34" charset="0"/>
            </a:endParaRPr>
          </a:p>
        </p:txBody>
      </p:sp>
      <p:sp>
        <p:nvSpPr>
          <p:cNvPr id="33795" name="AutoShape 7" descr="Z"/>
          <p:cNvSpPr>
            <a:spLocks noChangeAspect="1" noChangeArrowheads="1"/>
          </p:cNvSpPr>
          <p:nvPr/>
        </p:nvSpPr>
        <p:spPr bwMode="auto">
          <a:xfrm>
            <a:off x="4419600" y="2477171"/>
            <a:ext cx="304800" cy="230434"/>
          </a:xfrm>
          <a:prstGeom prst="rect">
            <a:avLst/>
          </a:prstGeom>
          <a:noFill/>
          <a:ln w="9525">
            <a:noFill/>
            <a:miter lim="800000"/>
            <a:headEnd/>
            <a:tailEnd/>
          </a:ln>
        </p:spPr>
        <p:txBody>
          <a:bodyPr/>
          <a:lstStyle/>
          <a:p>
            <a:endParaRPr lang="en-US" dirty="0">
              <a:latin typeface="Arial" charset="0"/>
            </a:endParaRPr>
          </a:p>
        </p:txBody>
      </p:sp>
      <p:sp>
        <p:nvSpPr>
          <p:cNvPr id="33796" name="AutoShape 10" descr="9k="/>
          <p:cNvSpPr>
            <a:spLocks noChangeAspect="1" noChangeArrowheads="1"/>
          </p:cNvSpPr>
          <p:nvPr/>
        </p:nvSpPr>
        <p:spPr bwMode="auto">
          <a:xfrm>
            <a:off x="4419600" y="2477171"/>
            <a:ext cx="304800" cy="230434"/>
          </a:xfrm>
          <a:prstGeom prst="rect">
            <a:avLst/>
          </a:prstGeom>
          <a:noFill/>
          <a:ln w="9525">
            <a:noFill/>
            <a:miter lim="800000"/>
            <a:headEnd/>
            <a:tailEnd/>
          </a:ln>
        </p:spPr>
        <p:txBody>
          <a:bodyPr/>
          <a:lstStyle/>
          <a:p>
            <a:endParaRPr lang="en-US" dirty="0">
              <a:latin typeface="Arial" charset="0"/>
            </a:endParaRPr>
          </a:p>
        </p:txBody>
      </p:sp>
      <p:sp>
        <p:nvSpPr>
          <p:cNvPr id="7" name="Title 1"/>
          <p:cNvSpPr txBox="1">
            <a:spLocks/>
          </p:cNvSpPr>
          <p:nvPr/>
        </p:nvSpPr>
        <p:spPr>
          <a:xfrm>
            <a:off x="304800" y="261564"/>
            <a:ext cx="8229600" cy="461665"/>
          </a:xfrm>
          <a:prstGeom prst="rect">
            <a:avLst/>
          </a:prstGeom>
        </p:spPr>
        <p:txBody>
          <a:bodyPr vert="horz" lIns="91440" tIns="45720" rIns="91440" bIns="45720" rtlCol="0" anchor="ctr" anchorCtr="0">
            <a:spAutoFit/>
          </a:bodyPr>
          <a:lstStyle>
            <a:lvl1pPr algn="l" defTabSz="457200" rtl="0" eaLnBrk="1" latinLnBrk="0" hangingPunct="1">
              <a:spcBef>
                <a:spcPct val="0"/>
              </a:spcBef>
              <a:buNone/>
              <a:defRPr sz="2400" b="0" i="0" kern="1200">
                <a:solidFill>
                  <a:srgbClr val="BA0C2F"/>
                </a:solidFill>
                <a:latin typeface="Gill Sans MT"/>
                <a:ea typeface="+mj-ea"/>
                <a:cs typeface="Gill Sans MT"/>
              </a:defRPr>
            </a:lvl1pPr>
          </a:lstStyle>
          <a:p>
            <a:r>
              <a:rPr lang="en-US" dirty="0">
                <a:ln w="0"/>
                <a:solidFill>
                  <a:srgbClr val="C9405D"/>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1. </a:t>
            </a:r>
            <a:r>
              <a:rPr lang="en-US" dirty="0">
                <a:ln w="0"/>
                <a:solidFill>
                  <a:schemeClr val="accent1"/>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  </a:t>
            </a:r>
            <a:r>
              <a:rPr lang="en-US" dirty="0" smtClean="0">
                <a:ln w="0"/>
                <a:solidFill>
                  <a:srgbClr val="C9405D"/>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Legal representative</a:t>
            </a:r>
            <a:endParaRPr lang="en-US" dirty="0">
              <a:ln w="0"/>
              <a:solidFill>
                <a:srgbClr val="C9405D"/>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3" cstate="print"/>
          <a:stretch>
            <a:fillRect/>
          </a:stretch>
        </p:blipFill>
        <p:spPr>
          <a:xfrm>
            <a:off x="6138672" y="915987"/>
            <a:ext cx="2852928" cy="3313176"/>
          </a:xfrm>
          <a:prstGeom prst="rect">
            <a:avLst/>
          </a:prstGeom>
        </p:spPr>
      </p:pic>
      <p:sp>
        <p:nvSpPr>
          <p:cNvPr id="3" name="TextBox 2"/>
          <p:cNvSpPr txBox="1"/>
          <p:nvPr/>
        </p:nvSpPr>
        <p:spPr>
          <a:xfrm>
            <a:off x="6096000" y="1982787"/>
            <a:ext cx="2438400" cy="338554"/>
          </a:xfrm>
          <a:prstGeom prst="rect">
            <a:avLst/>
          </a:prstGeom>
          <a:noFill/>
        </p:spPr>
        <p:txBody>
          <a:bodyPr wrap="square" rtlCol="0">
            <a:spAutoFit/>
          </a:bodyPr>
          <a:lstStyle/>
          <a:p>
            <a:pPr algn="ctr"/>
            <a:r>
              <a:rPr lang="en-US" sz="1600" dirty="0" smtClean="0">
                <a:solidFill>
                  <a:schemeClr val="bg1"/>
                </a:solidFill>
                <a:latin typeface="Arial"/>
                <a:cs typeface="Arial"/>
              </a:rPr>
              <a:t>Legal representatives</a:t>
            </a:r>
            <a:endParaRPr lang="en-US" sz="1600" dirty="0">
              <a:solidFill>
                <a:schemeClr val="bg1"/>
              </a:solidFill>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14"/>
          <p:cNvSpPr>
            <a:spLocks noGrp="1"/>
          </p:cNvSpPr>
          <p:nvPr>
            <p:ph idx="1"/>
          </p:nvPr>
        </p:nvSpPr>
        <p:spPr>
          <a:xfrm>
            <a:off x="457200" y="1449387"/>
            <a:ext cx="3886200" cy="3482921"/>
          </a:xfrm>
        </p:spPr>
        <p:txBody>
          <a:bodyPr>
            <a:normAutofit fontScale="92500"/>
          </a:bodyPr>
          <a:lstStyle/>
          <a:p>
            <a:pPr algn="just">
              <a:lnSpc>
                <a:spcPct val="160000"/>
              </a:lnSpc>
            </a:pPr>
            <a:r>
              <a:rPr lang="en-US" sz="1800" dirty="0" smtClean="0">
                <a:solidFill>
                  <a:schemeClr val="tx1"/>
                </a:solidFill>
                <a:latin typeface="Arial" panose="020B0604020202020204" pitchFamily="34" charset="0"/>
                <a:cs typeface="Arial" panose="020B0604020202020204" pitchFamily="34" charset="0"/>
              </a:rPr>
              <a:t>Shorten the time limit for completing capital contribution to limited liability and joint stock company to 90 days</a:t>
            </a:r>
            <a:endParaRPr lang="en-US" sz="1800" dirty="0">
              <a:solidFill>
                <a:schemeClr val="tx1"/>
              </a:solidFill>
              <a:latin typeface="Arial" panose="020B0604020202020204" pitchFamily="34" charset="0"/>
              <a:cs typeface="Arial" panose="020B0604020202020204" pitchFamily="34" charset="0"/>
            </a:endParaRPr>
          </a:p>
          <a:p>
            <a:pPr algn="just">
              <a:lnSpc>
                <a:spcPct val="160000"/>
              </a:lnSpc>
            </a:pPr>
            <a:r>
              <a:rPr lang="en-US" sz="1800" dirty="0" smtClean="0">
                <a:solidFill>
                  <a:schemeClr val="tx1"/>
                </a:solidFill>
                <a:latin typeface="Arial" panose="020B0604020202020204" pitchFamily="34" charset="0"/>
                <a:cs typeface="Arial" panose="020B0604020202020204" pitchFamily="34" charset="0"/>
              </a:rPr>
              <a:t>Register the change in company chartered capital after completing payment for capital contribution/shares</a:t>
            </a:r>
            <a:endParaRPr lang="en-US" sz="1800" dirty="0">
              <a:solidFill>
                <a:schemeClr val="tx1"/>
              </a:solidFill>
              <a:latin typeface="Arial" panose="020B0604020202020204" pitchFamily="34" charset="0"/>
              <a:cs typeface="Arial" panose="020B0604020202020204" pitchFamily="34" charset="0"/>
            </a:endParaRPr>
          </a:p>
        </p:txBody>
      </p:sp>
      <p:sp>
        <p:nvSpPr>
          <p:cNvPr id="5" name="Title 1"/>
          <p:cNvSpPr txBox="1">
            <a:spLocks/>
          </p:cNvSpPr>
          <p:nvPr/>
        </p:nvSpPr>
        <p:spPr>
          <a:xfrm>
            <a:off x="152400" y="69324"/>
            <a:ext cx="8991600" cy="1186479"/>
          </a:xfrm>
          <a:prstGeom prst="rect">
            <a:avLst/>
          </a:prstGeom>
        </p:spPr>
        <p:txBody>
          <a:bodyPr vert="horz" wrap="square" lIns="91440" tIns="45720" rIns="91440" bIns="45720" rtlCol="0" anchor="ctr" anchorCtr="0">
            <a:spAutoFit/>
          </a:bodyPr>
          <a:lstStyle>
            <a:lvl1pPr algn="l" defTabSz="457200" rtl="0" eaLnBrk="1" latinLnBrk="0" hangingPunct="1">
              <a:spcBef>
                <a:spcPct val="0"/>
              </a:spcBef>
              <a:buNone/>
              <a:defRPr sz="2400" b="0" i="0" kern="1200">
                <a:solidFill>
                  <a:srgbClr val="BA0C2F"/>
                </a:solidFill>
                <a:latin typeface="Gill Sans MT"/>
                <a:ea typeface="+mj-ea"/>
                <a:cs typeface="Gill Sans MT"/>
              </a:defRPr>
            </a:lvl1pPr>
          </a:lstStyle>
          <a:p>
            <a:pPr>
              <a:lnSpc>
                <a:spcPct val="150000"/>
              </a:lnSpc>
            </a:pPr>
            <a:r>
              <a:rPr lang="en-US" sz="2370" dirty="0">
                <a:ln w="0"/>
                <a:solidFill>
                  <a:srgbClr val="C9405D"/>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2. </a:t>
            </a:r>
            <a:r>
              <a:rPr lang="en-US" sz="2370" dirty="0" smtClean="0">
                <a:ln w="0"/>
                <a:solidFill>
                  <a:srgbClr val="C9405D"/>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Shortening the time limit for making contribution to chartered capital in case of limited liability company and joint stock company</a:t>
            </a:r>
            <a:endParaRPr lang="en-US" sz="2370" dirty="0">
              <a:ln w="0"/>
              <a:solidFill>
                <a:srgbClr val="C9405D"/>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8200" y="1209781"/>
            <a:ext cx="4191000" cy="2520377"/>
          </a:xfrm>
          <a:prstGeom prst="rect">
            <a:avLst/>
          </a:prstGeom>
          <a:ln>
            <a:noFill/>
          </a:ln>
          <a:effectLst>
            <a:reflection blurRad="6350" stA="52000" endA="300" endPos="35000" dir="5400000" sy="-100000" algn="bl" rotWithShape="0"/>
            <a:softEdge rad="112500"/>
          </a:effectLst>
        </p:spPr>
      </p:pic>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2"/>
          <p:cNvSpPr>
            <a:spLocks noGrp="1"/>
          </p:cNvSpPr>
          <p:nvPr>
            <p:ph type="body" sz="half" idx="4294967295"/>
          </p:nvPr>
        </p:nvSpPr>
        <p:spPr>
          <a:xfrm>
            <a:off x="762000" y="864129"/>
            <a:ext cx="4038600" cy="3974994"/>
          </a:xfrm>
        </p:spPr>
        <p:txBody>
          <a:bodyPr>
            <a:normAutofit fontScale="62500" lnSpcReduction="20000"/>
          </a:bodyPr>
          <a:lstStyle/>
          <a:p>
            <a:pPr marL="571500" indent="-571500" algn="just" eaLnBrk="1" hangingPunct="1">
              <a:lnSpc>
                <a:spcPct val="170000"/>
              </a:lnSpc>
            </a:pPr>
            <a:r>
              <a:rPr lang="en-US" sz="2400" dirty="0" smtClean="0">
                <a:solidFill>
                  <a:schemeClr val="tx1"/>
                </a:solidFill>
                <a:latin typeface="Arial" panose="020B0604020202020204" pitchFamily="34" charset="0"/>
                <a:cs typeface="Arial" panose="020B0604020202020204" pitchFamily="34" charset="0"/>
              </a:rPr>
              <a:t>Supplement provisions on initial private offering for joint stock company, which is not a publicly listed company, regulate this issue more appropriately and simpler than Enterprise Law 2004 did.</a:t>
            </a:r>
            <a:endParaRPr lang="en-US" sz="2400" dirty="0">
              <a:solidFill>
                <a:schemeClr val="tx1"/>
              </a:solidFill>
              <a:latin typeface="Arial" panose="020B0604020202020204" pitchFamily="34" charset="0"/>
              <a:cs typeface="Arial" panose="020B0604020202020204" pitchFamily="34" charset="0"/>
            </a:endParaRPr>
          </a:p>
          <a:p>
            <a:pPr marL="571500" indent="-571500" algn="just" eaLnBrk="1" hangingPunct="1">
              <a:lnSpc>
                <a:spcPct val="170000"/>
              </a:lnSpc>
            </a:pPr>
            <a:r>
              <a:rPr lang="en-US" sz="2400" dirty="0" smtClean="0">
                <a:solidFill>
                  <a:schemeClr val="tx1"/>
                </a:solidFill>
                <a:latin typeface="Arial" panose="020B0604020202020204" pitchFamily="34" charset="0"/>
                <a:cs typeface="Arial" panose="020B0604020202020204" pitchFamily="34" charset="0"/>
              </a:rPr>
              <a:t>Notice provided to enterprise registration authority is mainly to publish information about initial private offering</a:t>
            </a:r>
            <a:endParaRPr lang="en-US" sz="2400" dirty="0">
              <a:solidFill>
                <a:schemeClr val="tx1"/>
              </a:solidFill>
              <a:latin typeface="Arial" panose="020B0604020202020204" pitchFamily="34" charset="0"/>
              <a:cs typeface="Arial" panose="020B0604020202020204" pitchFamily="34" charset="0"/>
            </a:endParaRPr>
          </a:p>
        </p:txBody>
      </p:sp>
      <p:sp>
        <p:nvSpPr>
          <p:cNvPr id="24579" name="AutoShape 6" descr="debt-or-equity-e1414193246207"/>
          <p:cNvSpPr>
            <a:spLocks noChangeAspect="1" noChangeArrowheads="1"/>
          </p:cNvSpPr>
          <p:nvPr/>
        </p:nvSpPr>
        <p:spPr bwMode="auto">
          <a:xfrm>
            <a:off x="2290764" y="1667050"/>
            <a:ext cx="4562475" cy="1850677"/>
          </a:xfrm>
          <a:prstGeom prst="rect">
            <a:avLst/>
          </a:prstGeom>
          <a:noFill/>
          <a:ln w="9525">
            <a:noFill/>
            <a:miter lim="800000"/>
            <a:headEnd/>
            <a:tailEnd/>
          </a:ln>
        </p:spPr>
        <p:txBody>
          <a:bodyPr/>
          <a:lstStyle/>
          <a:p>
            <a:endParaRPr lang="en-US" dirty="0"/>
          </a:p>
        </p:txBody>
      </p:sp>
      <p:sp>
        <p:nvSpPr>
          <p:cNvPr id="24580" name="AutoShape 8" descr="debt-or-equity-e1414193246207"/>
          <p:cNvSpPr>
            <a:spLocks noChangeAspect="1" noChangeArrowheads="1"/>
          </p:cNvSpPr>
          <p:nvPr/>
        </p:nvSpPr>
        <p:spPr bwMode="auto">
          <a:xfrm>
            <a:off x="2290764" y="1667050"/>
            <a:ext cx="4562475" cy="1850677"/>
          </a:xfrm>
          <a:prstGeom prst="rect">
            <a:avLst/>
          </a:prstGeom>
          <a:noFill/>
          <a:ln w="9525">
            <a:noFill/>
            <a:miter lim="800000"/>
            <a:headEnd/>
            <a:tailEnd/>
          </a:ln>
        </p:spPr>
        <p:txBody>
          <a:bodyPr/>
          <a:lstStyle/>
          <a:p>
            <a:endParaRPr lang="en-US" dirty="0"/>
          </a:p>
        </p:txBody>
      </p:sp>
      <p:pic>
        <p:nvPicPr>
          <p:cNvPr id="24581" name="Picture 6" descr="ANd9GcT_gEmPw7NBKA_yURellNiLRds7rucE1BB8h9RbUH-9uR68I_7AJA"/>
          <p:cNvPicPr>
            <a:picLocks noChangeAspect="1" noChangeArrowheads="1"/>
          </p:cNvPicPr>
          <p:nvPr/>
        </p:nvPicPr>
        <p:blipFill>
          <a:blip r:embed="rId3"/>
          <a:srcRect/>
          <a:stretch>
            <a:fillRect/>
          </a:stretch>
        </p:blipFill>
        <p:spPr bwMode="auto">
          <a:xfrm>
            <a:off x="5362575" y="1118905"/>
            <a:ext cx="3324225" cy="322608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Title 1"/>
          <p:cNvSpPr txBox="1">
            <a:spLocks/>
          </p:cNvSpPr>
          <p:nvPr/>
        </p:nvSpPr>
        <p:spPr>
          <a:xfrm>
            <a:off x="304800" y="261564"/>
            <a:ext cx="8229600" cy="461665"/>
          </a:xfrm>
          <a:prstGeom prst="rect">
            <a:avLst/>
          </a:prstGeom>
        </p:spPr>
        <p:txBody>
          <a:bodyPr vert="horz" lIns="91440" tIns="45720" rIns="91440" bIns="45720" rtlCol="0" anchor="ctr" anchorCtr="0">
            <a:spAutoFit/>
          </a:bodyPr>
          <a:lstStyle>
            <a:lvl1pPr algn="l" defTabSz="457200" rtl="0" eaLnBrk="1" latinLnBrk="0" hangingPunct="1">
              <a:spcBef>
                <a:spcPct val="0"/>
              </a:spcBef>
              <a:buNone/>
              <a:defRPr sz="2400" b="0" i="0" kern="1200">
                <a:solidFill>
                  <a:srgbClr val="BA0C2F"/>
                </a:solidFill>
                <a:latin typeface="Gill Sans MT"/>
                <a:ea typeface="+mj-ea"/>
                <a:cs typeface="Gill Sans MT"/>
              </a:defRPr>
            </a:lvl1pPr>
          </a:lstStyle>
          <a:p>
            <a:r>
              <a:rPr lang="en-US" dirty="0">
                <a:ln w="0"/>
                <a:solidFill>
                  <a:srgbClr val="C9405D"/>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3.  </a:t>
            </a:r>
            <a:r>
              <a:rPr lang="en-US" dirty="0" smtClean="0">
                <a:ln w="0"/>
                <a:solidFill>
                  <a:srgbClr val="C9405D"/>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Simplifying initial private offering process</a:t>
            </a:r>
            <a:endParaRPr lang="en-US" dirty="0">
              <a:ln w="0"/>
              <a:solidFill>
                <a:srgbClr val="C9405D"/>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3294290852"/>
              </p:ext>
            </p:extLst>
          </p:nvPr>
        </p:nvGraphicFramePr>
        <p:xfrm>
          <a:off x="1066800" y="1497824"/>
          <a:ext cx="3581400" cy="32836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0724" name="TextBox 6"/>
          <p:cNvSpPr txBox="1">
            <a:spLocks noChangeArrowheads="1"/>
          </p:cNvSpPr>
          <p:nvPr/>
        </p:nvSpPr>
        <p:spPr bwMode="auto">
          <a:xfrm>
            <a:off x="1066800" y="2880431"/>
            <a:ext cx="1295400" cy="461665"/>
          </a:xfrm>
          <a:prstGeom prst="rect">
            <a:avLst/>
          </a:prstGeom>
          <a:noFill/>
          <a:ln w="9525">
            <a:noFill/>
            <a:miter lim="800000"/>
            <a:headEnd/>
            <a:tailEnd/>
          </a:ln>
        </p:spPr>
        <p:txBody>
          <a:bodyPr wrap="square">
            <a:spAutoFit/>
          </a:bodyPr>
          <a:lstStyle/>
          <a:p>
            <a:pPr algn="ctr"/>
            <a:r>
              <a:rPr lang="en-US" sz="2400" dirty="0" smtClean="0">
                <a:solidFill>
                  <a:schemeClr val="bg1"/>
                </a:solidFill>
              </a:rPr>
              <a:t>Meeting</a:t>
            </a:r>
            <a:endParaRPr lang="en-US" sz="2400" dirty="0">
              <a:solidFill>
                <a:schemeClr val="bg1"/>
              </a:solidFill>
            </a:endParaRPr>
          </a:p>
        </p:txBody>
      </p:sp>
      <p:sp>
        <p:nvSpPr>
          <p:cNvPr id="5" name="Title 1"/>
          <p:cNvSpPr txBox="1">
            <a:spLocks/>
          </p:cNvSpPr>
          <p:nvPr/>
        </p:nvSpPr>
        <p:spPr bwMode="auto">
          <a:xfrm>
            <a:off x="914400" y="915987"/>
            <a:ext cx="7543800" cy="4608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rPr>
              <a:t>Enterprise law </a:t>
            </a:r>
            <a:r>
              <a:rPr kumimoji="0" lang="en-US" sz="2400" i="0" u="none" strike="noStrike" kern="0" cap="none" spc="0" normalizeH="0" baseline="0" noProof="0" dirty="0">
                <a:ln>
                  <a:noFill/>
                </a:ln>
                <a:solidFill>
                  <a:schemeClr val="tx2"/>
                </a:solidFill>
                <a:effectLst>
                  <a:outerShdw blurRad="38100" dist="38100" dir="2700000" algn="tl">
                    <a:srgbClr val="000000"/>
                  </a:outerShdw>
                </a:effectLst>
                <a:uLnTx/>
                <a:uFillTx/>
                <a:latin typeface="+mj-lt"/>
                <a:ea typeface="+mj-ea"/>
                <a:cs typeface="+mj-cs"/>
              </a:rPr>
              <a:t>2005</a:t>
            </a:r>
            <a:r>
              <a:rPr kumimoji="0" lang="en-US" sz="2400" i="0" u="none" strike="noStrike" kern="0" cap="none" spc="0" normalizeH="0" noProof="0" dirty="0">
                <a:ln>
                  <a:noFill/>
                </a:ln>
                <a:solidFill>
                  <a:schemeClr val="tx2"/>
                </a:solidFill>
                <a:effectLst>
                  <a:outerShdw blurRad="38100" dist="38100" dir="2700000" algn="tl">
                    <a:srgbClr val="000000"/>
                  </a:outerShdw>
                </a:effectLst>
                <a:uLnTx/>
                <a:uFillTx/>
                <a:latin typeface="+mj-lt"/>
                <a:ea typeface="+mj-ea"/>
                <a:cs typeface="+mj-cs"/>
              </a:rPr>
              <a:t>			 </a:t>
            </a:r>
            <a:r>
              <a:rPr kumimoji="0" lang="en-US" sz="2400" i="0" u="none" strike="noStrike" kern="0" cap="none" spc="0" normalizeH="0" noProof="0" dirty="0" smtClean="0">
                <a:ln>
                  <a:noFill/>
                </a:ln>
                <a:solidFill>
                  <a:schemeClr val="tx2"/>
                </a:solidFill>
                <a:effectLst>
                  <a:outerShdw blurRad="38100" dist="38100" dir="2700000" algn="tl">
                    <a:srgbClr val="000000"/>
                  </a:outerShdw>
                </a:effectLst>
                <a:uLnTx/>
                <a:uFillTx/>
                <a:latin typeface="+mj-lt"/>
                <a:ea typeface="+mj-ea"/>
                <a:cs typeface="+mj-cs"/>
              </a:rPr>
              <a:t> Enterprise law 2014</a:t>
            </a:r>
            <a:endParaRPr kumimoji="0" lang="en-US" sz="2400" i="0" u="none" strike="noStrike" kern="0" cap="none" spc="0" normalizeH="0" baseline="0" noProof="0" dirty="0">
              <a:ln>
                <a:noFill/>
              </a:ln>
              <a:solidFill>
                <a:schemeClr val="tx2"/>
              </a:solidFill>
              <a:effectLst>
                <a:outerShdw blurRad="38100" dist="38100" dir="2700000" algn="tl">
                  <a:srgbClr val="000000"/>
                </a:outerShdw>
              </a:effectLst>
              <a:uLnTx/>
              <a:uFillTx/>
              <a:latin typeface="+mj-lt"/>
              <a:ea typeface="+mj-ea"/>
              <a:cs typeface="+mj-cs"/>
            </a:endParaRPr>
          </a:p>
        </p:txBody>
      </p:sp>
      <p:graphicFrame>
        <p:nvGraphicFramePr>
          <p:cNvPr id="7" name="Content Placeholder 5"/>
          <p:cNvGraphicFramePr>
            <a:graphicFrameLocks/>
          </p:cNvGraphicFramePr>
          <p:nvPr>
            <p:extLst>
              <p:ext uri="{D42A27DB-BD31-4B8C-83A1-F6EECF244321}">
                <p14:modId xmlns:p14="http://schemas.microsoft.com/office/powerpoint/2010/main" val="3391628935"/>
              </p:ext>
            </p:extLst>
          </p:nvPr>
        </p:nvGraphicFramePr>
        <p:xfrm>
          <a:off x="4800600" y="1497824"/>
          <a:ext cx="3962400" cy="316847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cxnSp>
        <p:nvCxnSpPr>
          <p:cNvPr id="9" name="Straight Connector 8"/>
          <p:cNvCxnSpPr/>
          <p:nvPr/>
        </p:nvCxnSpPr>
        <p:spPr bwMode="auto">
          <a:xfrm rot="16200000" flipH="1" flipV="1">
            <a:off x="2996600" y="3253387"/>
            <a:ext cx="3341299" cy="38100"/>
          </a:xfrm>
          <a:prstGeom prst="line">
            <a:avLst/>
          </a:prstGeom>
          <a:solidFill>
            <a:schemeClr val="accent1"/>
          </a:solidFill>
          <a:ln w="38100" cap="flat" cmpd="sng" algn="ctr">
            <a:solidFill>
              <a:srgbClr val="C00000"/>
            </a:solidFill>
            <a:prstDash val="solid"/>
            <a:round/>
            <a:headEnd type="none" w="med" len="med"/>
            <a:tailEnd type="none" w="med" len="med"/>
          </a:ln>
          <a:effectLst/>
        </p:spPr>
      </p:cxnSp>
      <p:sp>
        <p:nvSpPr>
          <p:cNvPr id="13" name="TextBox 6"/>
          <p:cNvSpPr txBox="1">
            <a:spLocks noChangeArrowheads="1"/>
          </p:cNvSpPr>
          <p:nvPr/>
        </p:nvSpPr>
        <p:spPr bwMode="auto">
          <a:xfrm>
            <a:off x="4876800" y="2822822"/>
            <a:ext cx="1295400" cy="461665"/>
          </a:xfrm>
          <a:prstGeom prst="rect">
            <a:avLst/>
          </a:prstGeom>
          <a:noFill/>
          <a:ln w="9525">
            <a:noFill/>
            <a:miter lim="800000"/>
            <a:headEnd/>
            <a:tailEnd/>
          </a:ln>
        </p:spPr>
        <p:txBody>
          <a:bodyPr wrap="square">
            <a:spAutoFit/>
          </a:bodyPr>
          <a:lstStyle/>
          <a:p>
            <a:pPr algn="ctr"/>
            <a:r>
              <a:rPr lang="en-US" sz="2400" dirty="0" smtClean="0">
                <a:solidFill>
                  <a:schemeClr val="bg1"/>
                </a:solidFill>
              </a:rPr>
              <a:t>Meeting</a:t>
            </a:r>
            <a:endParaRPr lang="en-US" sz="2400" dirty="0">
              <a:solidFill>
                <a:schemeClr val="bg1"/>
              </a:solidFill>
            </a:endParaRPr>
          </a:p>
        </p:txBody>
      </p:sp>
      <p:sp>
        <p:nvSpPr>
          <p:cNvPr id="11" name="Title 1"/>
          <p:cNvSpPr txBox="1">
            <a:spLocks/>
          </p:cNvSpPr>
          <p:nvPr/>
        </p:nvSpPr>
        <p:spPr>
          <a:xfrm>
            <a:off x="304800" y="261564"/>
            <a:ext cx="8229600" cy="461665"/>
          </a:xfrm>
          <a:prstGeom prst="rect">
            <a:avLst/>
          </a:prstGeom>
        </p:spPr>
        <p:txBody>
          <a:bodyPr vert="horz" lIns="91440" tIns="45720" rIns="91440" bIns="45720" rtlCol="0" anchor="ctr" anchorCtr="0">
            <a:spAutoFit/>
          </a:bodyPr>
          <a:lstStyle>
            <a:lvl1pPr algn="l" defTabSz="457200" rtl="0" eaLnBrk="1" latinLnBrk="0" hangingPunct="1">
              <a:spcBef>
                <a:spcPct val="0"/>
              </a:spcBef>
              <a:buNone/>
              <a:defRPr sz="2400" b="0" i="0" kern="1200">
                <a:solidFill>
                  <a:srgbClr val="BA0C2F"/>
                </a:solidFill>
                <a:latin typeface="Gill Sans MT"/>
                <a:ea typeface="+mj-ea"/>
                <a:cs typeface="Gill Sans MT"/>
              </a:defRPr>
            </a:lvl1pPr>
          </a:lstStyle>
          <a:p>
            <a:r>
              <a:rPr lang="en-US" dirty="0">
                <a:ln w="0"/>
                <a:solidFill>
                  <a:srgbClr val="C9405D"/>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4.   </a:t>
            </a:r>
            <a:r>
              <a:rPr lang="en-US" dirty="0" smtClean="0">
                <a:ln w="0"/>
                <a:solidFill>
                  <a:srgbClr val="C9405D"/>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Loosing conditions for meetings of board of members</a:t>
            </a:r>
            <a:endParaRPr lang="en-US" dirty="0">
              <a:ln w="0"/>
              <a:solidFill>
                <a:srgbClr val="C9405D"/>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3860180724"/>
              </p:ext>
            </p:extLst>
          </p:nvPr>
        </p:nvGraphicFramePr>
        <p:xfrm>
          <a:off x="439370" y="1516781"/>
          <a:ext cx="3962400" cy="31108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0724" name="TextBox 6"/>
          <p:cNvSpPr txBox="1">
            <a:spLocks noChangeArrowheads="1"/>
          </p:cNvSpPr>
          <p:nvPr/>
        </p:nvSpPr>
        <p:spPr bwMode="auto">
          <a:xfrm>
            <a:off x="533400" y="2668587"/>
            <a:ext cx="1371600" cy="461665"/>
          </a:xfrm>
          <a:prstGeom prst="rect">
            <a:avLst/>
          </a:prstGeom>
          <a:noFill/>
          <a:ln w="9525">
            <a:noFill/>
            <a:miter lim="800000"/>
            <a:headEnd/>
            <a:tailEnd/>
          </a:ln>
        </p:spPr>
        <p:txBody>
          <a:bodyPr>
            <a:spAutoFit/>
          </a:bodyPr>
          <a:lstStyle/>
          <a:p>
            <a:pPr algn="ctr"/>
            <a:r>
              <a:rPr lang="en-US" sz="2400" dirty="0" smtClean="0">
                <a:solidFill>
                  <a:schemeClr val="bg1"/>
                </a:solidFill>
                <a:latin typeface="Arial"/>
                <a:cs typeface="Arial"/>
              </a:rPr>
              <a:t>Voting</a:t>
            </a:r>
            <a:endParaRPr lang="en-US" sz="2400" dirty="0">
              <a:solidFill>
                <a:schemeClr val="bg1"/>
              </a:solidFill>
              <a:latin typeface="Arial"/>
              <a:cs typeface="Arial"/>
            </a:endParaRPr>
          </a:p>
        </p:txBody>
      </p:sp>
      <p:graphicFrame>
        <p:nvGraphicFramePr>
          <p:cNvPr id="7" name="Content Placeholder 5"/>
          <p:cNvGraphicFramePr>
            <a:graphicFrameLocks/>
          </p:cNvGraphicFramePr>
          <p:nvPr>
            <p:extLst>
              <p:ext uri="{D42A27DB-BD31-4B8C-83A1-F6EECF244321}">
                <p14:modId xmlns:p14="http://schemas.microsoft.com/office/powerpoint/2010/main" val="4288917475"/>
              </p:ext>
            </p:extLst>
          </p:nvPr>
        </p:nvGraphicFramePr>
        <p:xfrm>
          <a:off x="4915838" y="1430737"/>
          <a:ext cx="3962400" cy="329525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cxnSp>
        <p:nvCxnSpPr>
          <p:cNvPr id="8" name="Straight Connector 7"/>
          <p:cNvCxnSpPr/>
          <p:nvPr/>
        </p:nvCxnSpPr>
        <p:spPr bwMode="auto">
          <a:xfrm rot="16200000" flipH="1" flipV="1">
            <a:off x="2996601" y="3091815"/>
            <a:ext cx="3341299" cy="38100"/>
          </a:xfrm>
          <a:prstGeom prst="line">
            <a:avLst/>
          </a:prstGeom>
          <a:solidFill>
            <a:schemeClr val="accent1"/>
          </a:solidFill>
          <a:ln w="38100" cap="flat" cmpd="sng" algn="ctr">
            <a:solidFill>
              <a:srgbClr val="C00000"/>
            </a:solidFill>
            <a:prstDash val="solid"/>
            <a:round/>
            <a:headEnd type="none" w="med" len="med"/>
            <a:tailEnd type="none" w="med" len="med"/>
          </a:ln>
          <a:effectLst/>
        </p:spPr>
      </p:cxnSp>
      <p:sp>
        <p:nvSpPr>
          <p:cNvPr id="11" name="Title 1"/>
          <p:cNvSpPr txBox="1">
            <a:spLocks/>
          </p:cNvSpPr>
          <p:nvPr/>
        </p:nvSpPr>
        <p:spPr>
          <a:xfrm>
            <a:off x="304800" y="110362"/>
            <a:ext cx="8839200" cy="830997"/>
          </a:xfrm>
          <a:prstGeom prst="rect">
            <a:avLst/>
          </a:prstGeom>
        </p:spPr>
        <p:txBody>
          <a:bodyPr vert="horz" wrap="square" lIns="91440" tIns="45720" rIns="91440" bIns="45720" rtlCol="0" anchor="ctr" anchorCtr="0">
            <a:spAutoFit/>
          </a:bodyPr>
          <a:lstStyle>
            <a:lvl1pPr algn="l" defTabSz="457200" rtl="0" eaLnBrk="1" latinLnBrk="0" hangingPunct="1">
              <a:spcBef>
                <a:spcPct val="0"/>
              </a:spcBef>
              <a:buNone/>
              <a:defRPr sz="2400" b="0" i="0" kern="1200">
                <a:solidFill>
                  <a:srgbClr val="BA0C2F"/>
                </a:solidFill>
                <a:latin typeface="Gill Sans MT"/>
                <a:ea typeface="+mj-ea"/>
                <a:cs typeface="Gill Sans MT"/>
              </a:defRPr>
            </a:lvl1pPr>
          </a:lstStyle>
          <a:p>
            <a:r>
              <a:rPr lang="en-US" dirty="0">
                <a:ln w="0"/>
                <a:solidFill>
                  <a:srgbClr val="C9405D"/>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5. </a:t>
            </a:r>
            <a:r>
              <a:rPr lang="en-US" dirty="0" smtClean="0">
                <a:ln w="0"/>
                <a:solidFill>
                  <a:srgbClr val="C9405D"/>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Lowering the rate of voting in the adoption of decision by board of members</a:t>
            </a:r>
            <a:endParaRPr lang="en-US" dirty="0">
              <a:ln w="0"/>
              <a:solidFill>
                <a:srgbClr val="C9405D"/>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endParaRPr>
          </a:p>
        </p:txBody>
      </p:sp>
      <p:sp>
        <p:nvSpPr>
          <p:cNvPr id="12" name="Title 1"/>
          <p:cNvSpPr txBox="1">
            <a:spLocks/>
          </p:cNvSpPr>
          <p:nvPr/>
        </p:nvSpPr>
        <p:spPr bwMode="auto">
          <a:xfrm>
            <a:off x="914400" y="915987"/>
            <a:ext cx="7543800" cy="4608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rPr>
              <a:t>Enterprise law </a:t>
            </a:r>
            <a:r>
              <a:rPr kumimoji="0" lang="en-US" sz="2400" i="0" u="none" strike="noStrike" kern="0" cap="none" spc="0" normalizeH="0" baseline="0" noProof="0" dirty="0">
                <a:ln>
                  <a:noFill/>
                </a:ln>
                <a:solidFill>
                  <a:schemeClr val="tx2"/>
                </a:solidFill>
                <a:effectLst>
                  <a:outerShdw blurRad="38100" dist="38100" dir="2700000" algn="tl">
                    <a:srgbClr val="000000"/>
                  </a:outerShdw>
                </a:effectLst>
                <a:uLnTx/>
                <a:uFillTx/>
                <a:latin typeface="+mj-lt"/>
                <a:ea typeface="+mj-ea"/>
                <a:cs typeface="+mj-cs"/>
              </a:rPr>
              <a:t>2005</a:t>
            </a:r>
            <a:r>
              <a:rPr kumimoji="0" lang="en-US" sz="2400" i="0" u="none" strike="noStrike" kern="0" cap="none" spc="0" normalizeH="0" noProof="0" dirty="0">
                <a:ln>
                  <a:noFill/>
                </a:ln>
                <a:solidFill>
                  <a:schemeClr val="tx2"/>
                </a:solidFill>
                <a:effectLst>
                  <a:outerShdw blurRad="38100" dist="38100" dir="2700000" algn="tl">
                    <a:srgbClr val="000000"/>
                  </a:outerShdw>
                </a:effectLst>
                <a:uLnTx/>
                <a:uFillTx/>
                <a:latin typeface="+mj-lt"/>
                <a:ea typeface="+mj-ea"/>
                <a:cs typeface="+mj-cs"/>
              </a:rPr>
              <a:t>			 </a:t>
            </a:r>
            <a:r>
              <a:rPr kumimoji="0" lang="en-US" sz="2400" i="0" u="none" strike="noStrike" kern="0" cap="none" spc="0" normalizeH="0" noProof="0" dirty="0" smtClean="0">
                <a:ln>
                  <a:noFill/>
                </a:ln>
                <a:solidFill>
                  <a:schemeClr val="tx2"/>
                </a:solidFill>
                <a:effectLst>
                  <a:outerShdw blurRad="38100" dist="38100" dir="2700000" algn="tl">
                    <a:srgbClr val="000000"/>
                  </a:outerShdw>
                </a:effectLst>
                <a:uLnTx/>
                <a:uFillTx/>
                <a:latin typeface="+mj-lt"/>
                <a:ea typeface="+mj-ea"/>
                <a:cs typeface="+mj-cs"/>
              </a:rPr>
              <a:t>  Enterprise law 2014</a:t>
            </a:r>
            <a:endParaRPr kumimoji="0" lang="en-US" sz="2400" i="0" u="none" strike="noStrike" kern="0" cap="none" spc="0" normalizeH="0" baseline="0" noProof="0" dirty="0">
              <a:ln>
                <a:noFill/>
              </a:ln>
              <a:solidFill>
                <a:schemeClr val="tx2"/>
              </a:solidFill>
              <a:effectLst>
                <a:outerShdw blurRad="38100" dist="38100" dir="2700000" algn="tl">
                  <a:srgbClr val="000000"/>
                </a:outerShdw>
              </a:effectLst>
              <a:uLnTx/>
              <a:uFillTx/>
              <a:latin typeface="+mj-lt"/>
              <a:ea typeface="+mj-ea"/>
              <a:cs typeface="+mj-cs"/>
            </a:endParaRPr>
          </a:p>
        </p:txBody>
      </p:sp>
      <p:sp>
        <p:nvSpPr>
          <p:cNvPr id="13" name="TextBox 6"/>
          <p:cNvSpPr txBox="1">
            <a:spLocks noChangeArrowheads="1"/>
          </p:cNvSpPr>
          <p:nvPr/>
        </p:nvSpPr>
        <p:spPr bwMode="auto">
          <a:xfrm>
            <a:off x="4953000" y="2668587"/>
            <a:ext cx="1371600" cy="461665"/>
          </a:xfrm>
          <a:prstGeom prst="rect">
            <a:avLst/>
          </a:prstGeom>
          <a:noFill/>
          <a:ln w="9525">
            <a:noFill/>
            <a:miter lim="800000"/>
            <a:headEnd/>
            <a:tailEnd/>
          </a:ln>
        </p:spPr>
        <p:txBody>
          <a:bodyPr>
            <a:spAutoFit/>
          </a:bodyPr>
          <a:lstStyle/>
          <a:p>
            <a:pPr algn="ctr"/>
            <a:r>
              <a:rPr lang="en-US" sz="2400" dirty="0" smtClean="0">
                <a:solidFill>
                  <a:schemeClr val="bg1"/>
                </a:solidFill>
                <a:latin typeface="Arial"/>
                <a:cs typeface="Arial"/>
              </a:rPr>
              <a:t>Voting</a:t>
            </a:r>
            <a:endParaRPr lang="en-US" sz="2400" dirty="0">
              <a:solidFill>
                <a:schemeClr val="bg1"/>
              </a:solidFill>
              <a:latin typeface="Arial"/>
              <a:cs typeface="Arial"/>
            </a:endParaRPr>
          </a:p>
        </p:txBody>
      </p:sp>
    </p:spTree>
  </p:cSld>
  <p:clrMapOvr>
    <a:masterClrMapping/>
  </p:clrMapOvr>
  <p:transition xmlns:p14="http://schemas.microsoft.com/office/powerpoint/2010/mai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614049151"/>
              </p:ext>
            </p:extLst>
          </p:nvPr>
        </p:nvGraphicFramePr>
        <p:xfrm>
          <a:off x="762000" y="1497824"/>
          <a:ext cx="3581400" cy="32836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0724" name="TextBox 6"/>
          <p:cNvSpPr txBox="1">
            <a:spLocks noChangeArrowheads="1"/>
          </p:cNvSpPr>
          <p:nvPr/>
        </p:nvSpPr>
        <p:spPr bwMode="auto">
          <a:xfrm>
            <a:off x="719889" y="2837742"/>
            <a:ext cx="1295400" cy="461665"/>
          </a:xfrm>
          <a:prstGeom prst="rect">
            <a:avLst/>
          </a:prstGeom>
          <a:noFill/>
          <a:ln w="9525">
            <a:noFill/>
            <a:miter lim="800000"/>
            <a:headEnd/>
            <a:tailEnd/>
          </a:ln>
        </p:spPr>
        <p:txBody>
          <a:bodyPr wrap="square">
            <a:spAutoFit/>
          </a:bodyPr>
          <a:lstStyle/>
          <a:p>
            <a:pPr algn="ctr"/>
            <a:r>
              <a:rPr lang="en-US" sz="2400" dirty="0" smtClean="0">
                <a:solidFill>
                  <a:schemeClr val="bg1"/>
                </a:solidFill>
              </a:rPr>
              <a:t>Meeting</a:t>
            </a:r>
            <a:endParaRPr lang="en-US" sz="2400" dirty="0">
              <a:solidFill>
                <a:schemeClr val="bg1"/>
              </a:solidFill>
            </a:endParaRPr>
          </a:p>
        </p:txBody>
      </p:sp>
      <p:graphicFrame>
        <p:nvGraphicFramePr>
          <p:cNvPr id="7" name="Content Placeholder 5"/>
          <p:cNvGraphicFramePr>
            <a:graphicFrameLocks/>
          </p:cNvGraphicFramePr>
          <p:nvPr>
            <p:extLst>
              <p:ext uri="{D42A27DB-BD31-4B8C-83A1-F6EECF244321}">
                <p14:modId xmlns:p14="http://schemas.microsoft.com/office/powerpoint/2010/main" val="1172119837"/>
              </p:ext>
            </p:extLst>
          </p:nvPr>
        </p:nvGraphicFramePr>
        <p:xfrm>
          <a:off x="4800600" y="1497824"/>
          <a:ext cx="3962400" cy="316847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cxnSp>
        <p:nvCxnSpPr>
          <p:cNvPr id="9" name="Straight Connector 8"/>
          <p:cNvCxnSpPr/>
          <p:nvPr/>
        </p:nvCxnSpPr>
        <p:spPr bwMode="auto">
          <a:xfrm rot="16200000" flipH="1" flipV="1">
            <a:off x="2768001" y="3091815"/>
            <a:ext cx="3341299" cy="38100"/>
          </a:xfrm>
          <a:prstGeom prst="line">
            <a:avLst/>
          </a:prstGeom>
          <a:solidFill>
            <a:schemeClr val="accent1"/>
          </a:solidFill>
          <a:ln w="38100" cap="flat" cmpd="sng" algn="ctr">
            <a:solidFill>
              <a:srgbClr val="C00000"/>
            </a:solidFill>
            <a:prstDash val="solid"/>
            <a:round/>
            <a:headEnd type="none" w="med" len="med"/>
            <a:tailEnd type="none" w="med" len="med"/>
          </a:ln>
          <a:effectLst/>
        </p:spPr>
      </p:cxnSp>
      <p:sp>
        <p:nvSpPr>
          <p:cNvPr id="8" name="Title 1"/>
          <p:cNvSpPr txBox="1">
            <a:spLocks/>
          </p:cNvSpPr>
          <p:nvPr/>
        </p:nvSpPr>
        <p:spPr>
          <a:xfrm>
            <a:off x="304800" y="261564"/>
            <a:ext cx="8458200" cy="830997"/>
          </a:xfrm>
          <a:prstGeom prst="rect">
            <a:avLst/>
          </a:prstGeom>
        </p:spPr>
        <p:txBody>
          <a:bodyPr vert="horz" wrap="square" lIns="91440" tIns="45720" rIns="91440" bIns="45720" rtlCol="0" anchor="ctr" anchorCtr="0">
            <a:spAutoFit/>
          </a:bodyPr>
          <a:lstStyle>
            <a:lvl1pPr algn="l" defTabSz="457200" rtl="0" eaLnBrk="1" latinLnBrk="0" hangingPunct="1">
              <a:spcBef>
                <a:spcPct val="0"/>
              </a:spcBef>
              <a:buNone/>
              <a:defRPr sz="2400" b="0" i="0" kern="1200">
                <a:solidFill>
                  <a:srgbClr val="BA0C2F"/>
                </a:solidFill>
                <a:latin typeface="Gill Sans MT"/>
                <a:ea typeface="+mj-ea"/>
                <a:cs typeface="Gill Sans MT"/>
              </a:defRPr>
            </a:lvl1pPr>
          </a:lstStyle>
          <a:p>
            <a:r>
              <a:rPr lang="en-US" dirty="0">
                <a:ln w="0"/>
                <a:solidFill>
                  <a:srgbClr val="C9405D"/>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6. </a:t>
            </a:r>
            <a:r>
              <a:rPr lang="en-US" dirty="0" smtClean="0">
                <a:ln w="0"/>
                <a:solidFill>
                  <a:srgbClr val="C9405D"/>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Loosing conditions for meetings of General Meeting of Shareholders</a:t>
            </a:r>
            <a:endParaRPr lang="en-US" dirty="0">
              <a:ln w="0"/>
              <a:solidFill>
                <a:srgbClr val="C9405D"/>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endParaRPr>
          </a:p>
        </p:txBody>
      </p:sp>
      <p:sp>
        <p:nvSpPr>
          <p:cNvPr id="10" name="TextBox 6"/>
          <p:cNvSpPr txBox="1">
            <a:spLocks noChangeArrowheads="1"/>
          </p:cNvSpPr>
          <p:nvPr/>
        </p:nvSpPr>
        <p:spPr bwMode="auto">
          <a:xfrm>
            <a:off x="4838700" y="2795052"/>
            <a:ext cx="1295400" cy="461665"/>
          </a:xfrm>
          <a:prstGeom prst="rect">
            <a:avLst/>
          </a:prstGeom>
          <a:noFill/>
          <a:ln w="9525">
            <a:noFill/>
            <a:miter lim="800000"/>
            <a:headEnd/>
            <a:tailEnd/>
          </a:ln>
        </p:spPr>
        <p:txBody>
          <a:bodyPr wrap="square">
            <a:spAutoFit/>
          </a:bodyPr>
          <a:lstStyle/>
          <a:p>
            <a:pPr algn="ctr"/>
            <a:r>
              <a:rPr lang="en-US" sz="2400" dirty="0" smtClean="0">
                <a:solidFill>
                  <a:schemeClr val="bg1"/>
                </a:solidFill>
              </a:rPr>
              <a:t>Meeting</a:t>
            </a:r>
            <a:endParaRPr lang="en-US" sz="2400" dirty="0">
              <a:solidFill>
                <a:schemeClr val="bg1"/>
              </a:solidFill>
            </a:endParaRPr>
          </a:p>
        </p:txBody>
      </p:sp>
      <p:sp>
        <p:nvSpPr>
          <p:cNvPr id="11" name="Title 1"/>
          <p:cNvSpPr txBox="1">
            <a:spLocks/>
          </p:cNvSpPr>
          <p:nvPr/>
        </p:nvSpPr>
        <p:spPr bwMode="auto">
          <a:xfrm>
            <a:off x="914400" y="915987"/>
            <a:ext cx="7543800" cy="4608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rPr>
              <a:t>Enterprise law </a:t>
            </a:r>
            <a:r>
              <a:rPr kumimoji="0" lang="en-US" sz="2400" i="0" u="none" strike="noStrike" kern="0" cap="none" spc="0" normalizeH="0" baseline="0" noProof="0" dirty="0">
                <a:ln>
                  <a:noFill/>
                </a:ln>
                <a:solidFill>
                  <a:schemeClr val="tx2"/>
                </a:solidFill>
                <a:effectLst>
                  <a:outerShdw blurRad="38100" dist="38100" dir="2700000" algn="tl">
                    <a:srgbClr val="000000"/>
                  </a:outerShdw>
                </a:effectLst>
                <a:uLnTx/>
                <a:uFillTx/>
                <a:latin typeface="+mj-lt"/>
                <a:ea typeface="+mj-ea"/>
                <a:cs typeface="+mj-cs"/>
              </a:rPr>
              <a:t>2005</a:t>
            </a:r>
            <a:r>
              <a:rPr kumimoji="0" lang="en-US" sz="2400" i="0" u="none" strike="noStrike" kern="0" cap="none" spc="0" normalizeH="0" noProof="0" dirty="0">
                <a:ln>
                  <a:noFill/>
                </a:ln>
                <a:solidFill>
                  <a:schemeClr val="tx2"/>
                </a:solidFill>
                <a:effectLst>
                  <a:outerShdw blurRad="38100" dist="38100" dir="2700000" algn="tl">
                    <a:srgbClr val="000000"/>
                  </a:outerShdw>
                </a:effectLst>
                <a:uLnTx/>
                <a:uFillTx/>
                <a:latin typeface="+mj-lt"/>
                <a:ea typeface="+mj-ea"/>
                <a:cs typeface="+mj-cs"/>
              </a:rPr>
              <a:t>			 </a:t>
            </a:r>
            <a:r>
              <a:rPr kumimoji="0" lang="en-US" sz="2400" i="0" u="none" strike="noStrike" kern="0" cap="none" spc="0" normalizeH="0" noProof="0" dirty="0" smtClean="0">
                <a:ln>
                  <a:noFill/>
                </a:ln>
                <a:solidFill>
                  <a:schemeClr val="tx2"/>
                </a:solidFill>
                <a:effectLst>
                  <a:outerShdw blurRad="38100" dist="38100" dir="2700000" algn="tl">
                    <a:srgbClr val="000000"/>
                  </a:outerShdw>
                </a:effectLst>
                <a:uLnTx/>
                <a:uFillTx/>
                <a:latin typeface="+mj-lt"/>
                <a:ea typeface="+mj-ea"/>
                <a:cs typeface="+mj-cs"/>
              </a:rPr>
              <a:t> Enterprise law </a:t>
            </a:r>
            <a:r>
              <a:rPr kumimoji="0" lang="en-US" sz="2400" i="0" u="none" strike="noStrike" kern="0" cap="none" spc="0" normalizeH="0" noProof="0" dirty="0">
                <a:ln>
                  <a:noFill/>
                </a:ln>
                <a:solidFill>
                  <a:schemeClr val="tx2"/>
                </a:solidFill>
                <a:effectLst>
                  <a:outerShdw blurRad="38100" dist="38100" dir="2700000" algn="tl">
                    <a:srgbClr val="000000"/>
                  </a:outerShdw>
                </a:effectLst>
                <a:uLnTx/>
                <a:uFillTx/>
                <a:latin typeface="+mj-lt"/>
                <a:ea typeface="+mj-ea"/>
                <a:cs typeface="+mj-cs"/>
              </a:rPr>
              <a:t>2014</a:t>
            </a:r>
            <a:endParaRPr kumimoji="0" lang="en-US" sz="2400" i="0" u="none" strike="noStrike" kern="0" cap="none" spc="0" normalizeH="0" baseline="0" noProof="0" dirty="0">
              <a:ln>
                <a:noFill/>
              </a:ln>
              <a:solidFill>
                <a:schemeClr val="tx2"/>
              </a:solidFill>
              <a:effectLst>
                <a:outerShdw blurRad="38100" dist="38100" dir="2700000" algn="tl">
                  <a:srgbClr val="000000"/>
                </a:outerShdw>
              </a:effectLst>
              <a:uLnTx/>
              <a:uFillTx/>
              <a:latin typeface="+mj-lt"/>
              <a:ea typeface="+mj-ea"/>
              <a:cs typeface="+mj-cs"/>
            </a:endParaRPr>
          </a:p>
        </p:txBody>
      </p:sp>
    </p:spTree>
  </p:cSld>
  <p:clrMapOvr>
    <a:masterClrMapping/>
  </p:clrMapOvr>
  <p:transition xmlns:p14="http://schemas.microsoft.com/office/powerpoint/2010/mai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3585672956"/>
              </p:ext>
            </p:extLst>
          </p:nvPr>
        </p:nvGraphicFramePr>
        <p:xfrm>
          <a:off x="457200" y="1497824"/>
          <a:ext cx="3810000" cy="29995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Content Placeholder 5"/>
          <p:cNvGraphicFramePr>
            <a:graphicFrameLocks/>
          </p:cNvGraphicFramePr>
          <p:nvPr>
            <p:extLst>
              <p:ext uri="{D42A27DB-BD31-4B8C-83A1-F6EECF244321}">
                <p14:modId xmlns:p14="http://schemas.microsoft.com/office/powerpoint/2010/main" val="3388688151"/>
              </p:ext>
            </p:extLst>
          </p:nvPr>
        </p:nvGraphicFramePr>
        <p:xfrm>
          <a:off x="4953000" y="1555434"/>
          <a:ext cx="3810000" cy="301815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cxnSp>
        <p:nvCxnSpPr>
          <p:cNvPr id="8" name="Straight Connector 7"/>
          <p:cNvCxnSpPr/>
          <p:nvPr/>
        </p:nvCxnSpPr>
        <p:spPr bwMode="auto">
          <a:xfrm rot="16200000" flipH="1" flipV="1">
            <a:off x="2996601" y="3091815"/>
            <a:ext cx="3341299" cy="38100"/>
          </a:xfrm>
          <a:prstGeom prst="line">
            <a:avLst/>
          </a:prstGeom>
          <a:solidFill>
            <a:schemeClr val="accent1"/>
          </a:solidFill>
          <a:ln w="38100" cap="flat" cmpd="sng" algn="ctr">
            <a:solidFill>
              <a:srgbClr val="C00000"/>
            </a:solidFill>
            <a:prstDash val="solid"/>
            <a:round/>
            <a:headEnd type="none" w="med" len="med"/>
            <a:tailEnd type="none" w="med" len="med"/>
          </a:ln>
          <a:effectLst/>
        </p:spPr>
      </p:cxnSp>
      <p:sp>
        <p:nvSpPr>
          <p:cNvPr id="9" name="Title 1"/>
          <p:cNvSpPr txBox="1">
            <a:spLocks/>
          </p:cNvSpPr>
          <p:nvPr/>
        </p:nvSpPr>
        <p:spPr>
          <a:xfrm>
            <a:off x="304800" y="49287"/>
            <a:ext cx="8229600" cy="1015663"/>
          </a:xfrm>
          <a:prstGeom prst="rect">
            <a:avLst/>
          </a:prstGeom>
        </p:spPr>
        <p:txBody>
          <a:bodyPr vert="horz" wrap="square" lIns="91440" tIns="45720" rIns="91440" bIns="45720" rtlCol="0" anchor="ctr" anchorCtr="0">
            <a:spAutoFit/>
          </a:bodyPr>
          <a:lstStyle>
            <a:lvl1pPr algn="l" defTabSz="457200" rtl="0" eaLnBrk="1" latinLnBrk="0" hangingPunct="1">
              <a:spcBef>
                <a:spcPct val="0"/>
              </a:spcBef>
              <a:buNone/>
              <a:defRPr sz="2400" b="0" i="0" kern="1200">
                <a:solidFill>
                  <a:srgbClr val="BA0C2F"/>
                </a:solidFill>
                <a:latin typeface="Gill Sans MT"/>
                <a:ea typeface="+mj-ea"/>
                <a:cs typeface="Gill Sans MT"/>
              </a:defRPr>
            </a:lvl1pPr>
          </a:lstStyle>
          <a:p>
            <a:pPr>
              <a:lnSpc>
                <a:spcPct val="150000"/>
              </a:lnSpc>
            </a:pPr>
            <a:r>
              <a:rPr lang="en-US" sz="2000" dirty="0">
                <a:ln w="0"/>
                <a:solidFill>
                  <a:srgbClr val="C9405D"/>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7. </a:t>
            </a:r>
            <a:r>
              <a:rPr lang="en-US" sz="2000" dirty="0" smtClean="0">
                <a:ln w="0"/>
                <a:solidFill>
                  <a:srgbClr val="C9405D"/>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Lowering the rate of voting for adoption of resolution by General Meeting of Shareholders</a:t>
            </a:r>
            <a:endParaRPr lang="en-US" sz="2000" dirty="0">
              <a:ln w="0"/>
              <a:solidFill>
                <a:srgbClr val="C9405D"/>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endParaRPr>
          </a:p>
        </p:txBody>
      </p:sp>
      <p:sp>
        <p:nvSpPr>
          <p:cNvPr id="11" name="Title 1"/>
          <p:cNvSpPr txBox="1">
            <a:spLocks/>
          </p:cNvSpPr>
          <p:nvPr/>
        </p:nvSpPr>
        <p:spPr bwMode="auto">
          <a:xfrm>
            <a:off x="914400" y="915987"/>
            <a:ext cx="7543800" cy="4608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rPr>
              <a:t>Enterprise law 2005</a:t>
            </a:r>
            <a:r>
              <a:rPr kumimoji="0" lang="en-US" sz="2400" i="0" u="none" strike="noStrike" kern="0" cap="none" spc="0" normalizeH="0" noProof="0" dirty="0">
                <a:ln>
                  <a:noFill/>
                </a:ln>
                <a:solidFill>
                  <a:schemeClr val="tx2"/>
                </a:solidFill>
                <a:effectLst>
                  <a:outerShdw blurRad="38100" dist="38100" dir="2700000" algn="tl">
                    <a:srgbClr val="000000"/>
                  </a:outerShdw>
                </a:effectLst>
                <a:uLnTx/>
                <a:uFillTx/>
                <a:latin typeface="+mj-lt"/>
                <a:ea typeface="+mj-ea"/>
                <a:cs typeface="+mj-cs"/>
              </a:rPr>
              <a:t>			</a:t>
            </a:r>
            <a:r>
              <a:rPr kumimoji="0" lang="en-US" sz="2400" i="0" u="none" strike="noStrike" kern="0" cap="none" spc="0" normalizeH="0" noProof="0" dirty="0" smtClean="0">
                <a:ln>
                  <a:noFill/>
                </a:ln>
                <a:solidFill>
                  <a:schemeClr val="tx2"/>
                </a:solidFill>
                <a:effectLst>
                  <a:outerShdw blurRad="38100" dist="38100" dir="2700000" algn="tl">
                    <a:srgbClr val="000000"/>
                  </a:outerShdw>
                </a:effectLst>
                <a:uLnTx/>
                <a:uFillTx/>
                <a:latin typeface="+mj-lt"/>
                <a:ea typeface="+mj-ea"/>
                <a:cs typeface="+mj-cs"/>
              </a:rPr>
              <a:t>  Enterprise law </a:t>
            </a:r>
            <a:r>
              <a:rPr kumimoji="0" lang="en-US" sz="2400" i="0" u="none" strike="noStrike" kern="0" cap="none" spc="0" normalizeH="0" noProof="0" dirty="0">
                <a:ln>
                  <a:noFill/>
                </a:ln>
                <a:solidFill>
                  <a:schemeClr val="tx2"/>
                </a:solidFill>
                <a:effectLst>
                  <a:outerShdw blurRad="38100" dist="38100" dir="2700000" algn="tl">
                    <a:srgbClr val="000000"/>
                  </a:outerShdw>
                </a:effectLst>
                <a:uLnTx/>
                <a:uFillTx/>
                <a:latin typeface="+mj-lt"/>
                <a:ea typeface="+mj-ea"/>
                <a:cs typeface="+mj-cs"/>
              </a:rPr>
              <a:t>2014</a:t>
            </a:r>
            <a:endParaRPr kumimoji="0" lang="en-US" sz="2400" i="0" u="none" strike="noStrike" kern="0" cap="none" spc="0" normalizeH="0" baseline="0" noProof="0" dirty="0">
              <a:ln>
                <a:noFill/>
              </a:ln>
              <a:solidFill>
                <a:schemeClr val="tx2"/>
              </a:solidFill>
              <a:effectLst>
                <a:outerShdw blurRad="38100" dist="38100" dir="2700000" algn="tl">
                  <a:srgbClr val="000000"/>
                </a:outerShdw>
              </a:effectLst>
              <a:uLnTx/>
              <a:uFillTx/>
              <a:latin typeface="+mj-lt"/>
              <a:ea typeface="+mj-ea"/>
              <a:cs typeface="+mj-cs"/>
            </a:endParaRPr>
          </a:p>
        </p:txBody>
      </p:sp>
      <p:sp>
        <p:nvSpPr>
          <p:cNvPr id="12" name="TextBox 6"/>
          <p:cNvSpPr txBox="1">
            <a:spLocks noChangeArrowheads="1"/>
          </p:cNvSpPr>
          <p:nvPr/>
        </p:nvSpPr>
        <p:spPr bwMode="auto">
          <a:xfrm>
            <a:off x="533400" y="2668587"/>
            <a:ext cx="1371600" cy="461665"/>
          </a:xfrm>
          <a:prstGeom prst="rect">
            <a:avLst/>
          </a:prstGeom>
          <a:noFill/>
          <a:ln w="9525">
            <a:noFill/>
            <a:miter lim="800000"/>
            <a:headEnd/>
            <a:tailEnd/>
          </a:ln>
        </p:spPr>
        <p:txBody>
          <a:bodyPr>
            <a:spAutoFit/>
          </a:bodyPr>
          <a:lstStyle/>
          <a:p>
            <a:pPr algn="ctr"/>
            <a:r>
              <a:rPr lang="en-US" sz="2400" dirty="0" smtClean="0">
                <a:solidFill>
                  <a:schemeClr val="bg1"/>
                </a:solidFill>
                <a:latin typeface="Arial"/>
                <a:cs typeface="Arial"/>
              </a:rPr>
              <a:t>Voting</a:t>
            </a:r>
            <a:endParaRPr lang="en-US" sz="2400" dirty="0">
              <a:solidFill>
                <a:schemeClr val="bg1"/>
              </a:solidFill>
              <a:latin typeface="Arial"/>
              <a:cs typeface="Arial"/>
            </a:endParaRPr>
          </a:p>
        </p:txBody>
      </p:sp>
      <p:sp>
        <p:nvSpPr>
          <p:cNvPr id="13" name="TextBox 6"/>
          <p:cNvSpPr txBox="1">
            <a:spLocks noChangeArrowheads="1"/>
          </p:cNvSpPr>
          <p:nvPr/>
        </p:nvSpPr>
        <p:spPr bwMode="auto">
          <a:xfrm>
            <a:off x="4953000" y="2668587"/>
            <a:ext cx="1371600" cy="461665"/>
          </a:xfrm>
          <a:prstGeom prst="rect">
            <a:avLst/>
          </a:prstGeom>
          <a:noFill/>
          <a:ln w="9525">
            <a:noFill/>
            <a:miter lim="800000"/>
            <a:headEnd/>
            <a:tailEnd/>
          </a:ln>
        </p:spPr>
        <p:txBody>
          <a:bodyPr>
            <a:spAutoFit/>
          </a:bodyPr>
          <a:lstStyle/>
          <a:p>
            <a:pPr algn="ctr"/>
            <a:r>
              <a:rPr lang="en-US" sz="2400" dirty="0" smtClean="0">
                <a:solidFill>
                  <a:schemeClr val="bg1"/>
                </a:solidFill>
                <a:latin typeface="Arial"/>
                <a:cs typeface="Arial"/>
              </a:rPr>
              <a:t>Voting</a:t>
            </a:r>
            <a:endParaRPr lang="en-US" sz="2400" dirty="0">
              <a:solidFill>
                <a:schemeClr val="bg1"/>
              </a:solidFill>
              <a:latin typeface="Arial"/>
              <a:cs typeface="Arial"/>
            </a:endParaRPr>
          </a:p>
        </p:txBody>
      </p:sp>
    </p:spTree>
  </p:cSld>
  <p:clrMapOvr>
    <a:masterClrMapping/>
  </p:clrMapOvr>
  <p:transition xmlns:p14="http://schemas.microsoft.com/office/powerpoint/2010/mai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4"/>
          <p:cNvGrpSpPr>
            <a:grpSpLocks/>
          </p:cNvGrpSpPr>
          <p:nvPr/>
        </p:nvGrpSpPr>
        <p:grpSpPr bwMode="auto">
          <a:xfrm>
            <a:off x="801687" y="2177125"/>
            <a:ext cx="7469188" cy="2608997"/>
            <a:chOff x="576" y="1536"/>
            <a:chExt cx="4705" cy="1929"/>
          </a:xfrm>
        </p:grpSpPr>
        <p:sp>
          <p:nvSpPr>
            <p:cNvPr id="14" name="Text Box 6"/>
            <p:cNvSpPr txBox="1">
              <a:spLocks noChangeArrowheads="1"/>
            </p:cNvSpPr>
            <p:nvPr/>
          </p:nvSpPr>
          <p:spPr bwMode="auto">
            <a:xfrm>
              <a:off x="577" y="1536"/>
              <a:ext cx="4656" cy="432"/>
            </a:xfrm>
            <a:prstGeom prst="rect">
              <a:avLst/>
            </a:prstGeom>
            <a:solidFill>
              <a:schemeClr val="accent6">
                <a:lumMod val="50000"/>
              </a:schemeClr>
            </a:solidFill>
            <a:ln>
              <a:headEnd/>
              <a:tailEnd/>
            </a:ln>
          </p:spPr>
          <p:style>
            <a:lnRef idx="0">
              <a:schemeClr val="accent6"/>
            </a:lnRef>
            <a:fillRef idx="3">
              <a:schemeClr val="accent6"/>
            </a:fillRef>
            <a:effectRef idx="3">
              <a:schemeClr val="accent6"/>
            </a:effectRef>
            <a:fontRef idx="minor">
              <a:schemeClr val="lt1"/>
            </a:fontRef>
          </p:style>
          <p:txBody>
            <a:bodyPr>
              <a:spAutoFit/>
            </a:bodyPr>
            <a:lstStyle/>
            <a:p>
              <a:pPr algn="ctr" fontAlgn="auto">
                <a:spcBef>
                  <a:spcPct val="50000"/>
                </a:spcBef>
                <a:spcAft>
                  <a:spcPts val="0"/>
                </a:spcAft>
                <a:defRPr/>
              </a:pPr>
              <a:r>
                <a:rPr lang="en-US" sz="3200" b="1" dirty="0" smtClean="0">
                  <a:effectLst>
                    <a:outerShdw blurRad="38100" dist="38100" dir="2700000" algn="tl">
                      <a:srgbClr val="000000"/>
                    </a:outerShdw>
                  </a:effectLst>
                  <a:latin typeface="Arial" panose="020B0604020202020204" pitchFamily="34" charset="0"/>
                  <a:cs typeface="Arial" panose="020B0604020202020204" pitchFamily="34" charset="0"/>
                </a:rPr>
                <a:t>General Meeting of Shareholders</a:t>
              </a:r>
              <a:endParaRPr lang="en-US" sz="3200" b="1" dirty="0">
                <a:effectLst>
                  <a:outerShdw blurRad="38100" dist="38100" dir="2700000" algn="tl">
                    <a:srgbClr val="000000"/>
                  </a:outerShdw>
                </a:effectLst>
                <a:latin typeface="Arial" panose="020B0604020202020204" pitchFamily="34" charset="0"/>
                <a:cs typeface="Arial" panose="020B0604020202020204" pitchFamily="34" charset="0"/>
              </a:endParaRPr>
            </a:p>
          </p:txBody>
        </p:sp>
        <p:sp>
          <p:nvSpPr>
            <p:cNvPr id="51208" name="Text Box 8"/>
            <p:cNvSpPr txBox="1">
              <a:spLocks noChangeArrowheads="1"/>
            </p:cNvSpPr>
            <p:nvPr/>
          </p:nvSpPr>
          <p:spPr bwMode="auto">
            <a:xfrm>
              <a:off x="576" y="2438"/>
              <a:ext cx="2257" cy="387"/>
            </a:xfrm>
            <a:prstGeom prst="rect">
              <a:avLst/>
            </a:prstGeom>
            <a:solidFill>
              <a:schemeClr val="accent1">
                <a:lumMod val="50000"/>
              </a:schemeClr>
            </a:solidFill>
            <a:ln w="9525">
              <a:noFill/>
              <a:miter lim="800000"/>
              <a:headEnd/>
              <a:tailEnd/>
            </a:ln>
          </p:spPr>
          <p:txBody>
            <a:bodyPr>
              <a:spAutoFit/>
            </a:bodyPr>
            <a:lstStyle/>
            <a:p>
              <a:pPr algn="ctr">
                <a:spcBef>
                  <a:spcPct val="50000"/>
                </a:spcBef>
                <a:defRPr/>
              </a:pPr>
              <a:r>
                <a:rPr lang="en-US" sz="2800" b="1" dirty="0" smtClean="0">
                  <a:solidFill>
                    <a:srgbClr val="FFFFFF"/>
                  </a:solidFill>
                  <a:effectLst>
                    <a:outerShdw blurRad="38100" dist="38100" dir="2700000" algn="tl">
                      <a:srgbClr val="C0C0C0"/>
                    </a:outerShdw>
                  </a:effectLst>
                  <a:latin typeface="Arial" panose="020B0604020202020204" pitchFamily="34" charset="0"/>
                  <a:cs typeface="Arial" panose="020B0604020202020204" pitchFamily="34" charset="0"/>
                </a:rPr>
                <a:t>Board of Directors</a:t>
              </a:r>
              <a:endParaRPr lang="en-US" sz="2800" b="1" dirty="0">
                <a:solidFill>
                  <a:srgbClr val="FFFFFF"/>
                </a:solidFill>
                <a:effectLst>
                  <a:outerShdw blurRad="38100" dist="38100" dir="2700000" algn="tl">
                    <a:srgbClr val="C0C0C0"/>
                  </a:outerShdw>
                </a:effectLst>
                <a:latin typeface="Arial" panose="020B0604020202020204" pitchFamily="34" charset="0"/>
                <a:cs typeface="Arial" panose="020B0604020202020204" pitchFamily="34" charset="0"/>
              </a:endParaRPr>
            </a:p>
          </p:txBody>
        </p:sp>
        <p:sp>
          <p:nvSpPr>
            <p:cNvPr id="16" name="Text Box 11"/>
            <p:cNvSpPr txBox="1">
              <a:spLocks noChangeArrowheads="1"/>
            </p:cNvSpPr>
            <p:nvPr/>
          </p:nvSpPr>
          <p:spPr bwMode="auto">
            <a:xfrm>
              <a:off x="3361" y="2437"/>
              <a:ext cx="1920" cy="387"/>
            </a:xfrm>
            <a:prstGeom prst="rect">
              <a:avLst/>
            </a:prstGeom>
            <a:solidFill>
              <a:srgbClr val="D5E7FF"/>
            </a:solidFill>
            <a:ln>
              <a:headEnd/>
              <a:tailEnd/>
            </a:ln>
          </p:spPr>
          <p:style>
            <a:lnRef idx="0">
              <a:schemeClr val="accent3"/>
            </a:lnRef>
            <a:fillRef idx="3">
              <a:schemeClr val="accent3"/>
            </a:fillRef>
            <a:effectRef idx="3">
              <a:schemeClr val="accent3"/>
            </a:effectRef>
            <a:fontRef idx="minor">
              <a:schemeClr val="lt1"/>
            </a:fontRef>
          </p:style>
          <p:txBody>
            <a:bodyPr>
              <a:spAutoFit/>
            </a:bodyPr>
            <a:lstStyle/>
            <a:p>
              <a:pPr algn="ctr" fontAlgn="auto">
                <a:spcBef>
                  <a:spcPct val="50000"/>
                </a:spcBef>
                <a:spcAft>
                  <a:spcPts val="0"/>
                </a:spcAft>
                <a:defRPr/>
              </a:pPr>
              <a:r>
                <a:rPr lang="en-US" sz="2800" b="1" dirty="0" smtClean="0">
                  <a:solidFill>
                    <a:schemeClr val="tx1"/>
                  </a:solidFill>
                  <a:effectLst>
                    <a:outerShdw blurRad="38100" dist="38100" dir="2700000" algn="tl">
                      <a:srgbClr val="FFFFFF"/>
                    </a:outerShdw>
                  </a:effectLst>
                  <a:latin typeface="Arial" panose="020B0604020202020204" pitchFamily="34" charset="0"/>
                  <a:cs typeface="Arial" panose="020B0604020202020204" pitchFamily="34" charset="0"/>
                </a:rPr>
                <a:t>Control board</a:t>
              </a:r>
              <a:endParaRPr lang="en-US" sz="2800" b="1" dirty="0">
                <a:solidFill>
                  <a:schemeClr val="tx1"/>
                </a:solidFill>
                <a:effectLst>
                  <a:outerShdw blurRad="38100" dist="38100" dir="2700000" algn="tl">
                    <a:srgbClr val="FFFFFF"/>
                  </a:outerShdw>
                </a:effectLst>
                <a:latin typeface="Arial" panose="020B0604020202020204" pitchFamily="34" charset="0"/>
                <a:cs typeface="Arial" panose="020B0604020202020204" pitchFamily="34" charset="0"/>
              </a:endParaRPr>
            </a:p>
          </p:txBody>
        </p:sp>
        <p:sp>
          <p:nvSpPr>
            <p:cNvPr id="17" name="Text Box 12"/>
            <p:cNvSpPr txBox="1">
              <a:spLocks noChangeArrowheads="1"/>
            </p:cNvSpPr>
            <p:nvPr/>
          </p:nvSpPr>
          <p:spPr bwMode="auto">
            <a:xfrm>
              <a:off x="577" y="3150"/>
              <a:ext cx="2257" cy="315"/>
            </a:xfrm>
            <a:prstGeom prst="rect">
              <a:avLst/>
            </a:prstGeom>
            <a:ln>
              <a:headEnd/>
              <a:tailEnd/>
            </a:ln>
          </p:spPr>
          <p:style>
            <a:lnRef idx="0">
              <a:schemeClr val="accent5"/>
            </a:lnRef>
            <a:fillRef idx="3">
              <a:schemeClr val="accent5"/>
            </a:fillRef>
            <a:effectRef idx="3">
              <a:schemeClr val="accent5"/>
            </a:effectRef>
            <a:fontRef idx="minor">
              <a:schemeClr val="lt1"/>
            </a:fontRef>
          </p:style>
          <p:txBody>
            <a:bodyPr tIns="72000">
              <a:spAutoFit/>
            </a:bodyPr>
            <a:lstStyle/>
            <a:p>
              <a:pPr algn="ctr">
                <a:spcBef>
                  <a:spcPct val="50000"/>
                </a:spcBef>
                <a:defRPr/>
              </a:pPr>
              <a:r>
                <a:rPr lang="en-US" sz="2000" b="1" dirty="0" smtClean="0">
                  <a:solidFill>
                    <a:srgbClr val="000000"/>
                  </a:solidFill>
                  <a:effectLst>
                    <a:outerShdw blurRad="38100" dist="38100" dir="2700000" algn="tl">
                      <a:srgbClr val="C0C0C0"/>
                    </a:outerShdw>
                  </a:effectLst>
                  <a:latin typeface="Arial" panose="020B0604020202020204" pitchFamily="34" charset="0"/>
                  <a:cs typeface="Arial" panose="020B0604020202020204" pitchFamily="34" charset="0"/>
                </a:rPr>
                <a:t>Director/ Director General</a:t>
              </a:r>
              <a:endParaRPr lang="en-US" sz="2000" b="1" dirty="0">
                <a:solidFill>
                  <a:srgbClr val="000000"/>
                </a:solidFill>
                <a:effectLst>
                  <a:outerShdw blurRad="38100" dist="38100" dir="2700000" algn="tl">
                    <a:srgbClr val="C0C0C0"/>
                  </a:outerShdw>
                </a:effectLst>
                <a:latin typeface="Arial" panose="020B0604020202020204" pitchFamily="34" charset="0"/>
                <a:cs typeface="Arial" panose="020B0604020202020204" pitchFamily="34" charset="0"/>
              </a:endParaRPr>
            </a:p>
          </p:txBody>
        </p:sp>
        <p:sp>
          <p:nvSpPr>
            <p:cNvPr id="18" name="Line 17"/>
            <p:cNvSpPr>
              <a:spLocks noChangeShapeType="1"/>
            </p:cNvSpPr>
            <p:nvPr/>
          </p:nvSpPr>
          <p:spPr bwMode="auto">
            <a:xfrm>
              <a:off x="4129" y="2099"/>
              <a:ext cx="0" cy="338"/>
            </a:xfrm>
            <a:prstGeom prst="line">
              <a:avLst/>
            </a:prstGeom>
            <a:ln w="66675">
              <a:headEnd/>
              <a:tailEnd type="triangle" w="med" len="med"/>
            </a:ln>
          </p:spPr>
          <p:style>
            <a:lnRef idx="3">
              <a:schemeClr val="dk1"/>
            </a:lnRef>
            <a:fillRef idx="0">
              <a:schemeClr val="dk1"/>
            </a:fillRef>
            <a:effectRef idx="2">
              <a:schemeClr val="dk1"/>
            </a:effectRef>
            <a:fontRef idx="minor">
              <a:schemeClr val="tx1"/>
            </a:fontRef>
          </p:style>
          <p:txBody>
            <a:bodyPr>
              <a:spAutoFit/>
            </a:bodyPr>
            <a:lstStyle/>
            <a:p>
              <a:pPr fontAlgn="auto">
                <a:spcBef>
                  <a:spcPts val="0"/>
                </a:spcBef>
                <a:spcAft>
                  <a:spcPts val="0"/>
                </a:spcAft>
                <a:defRPr/>
              </a:pPr>
              <a:endParaRPr lang="en-US" dirty="0"/>
            </a:p>
          </p:txBody>
        </p:sp>
        <p:sp>
          <p:nvSpPr>
            <p:cNvPr id="19" name="Line 18"/>
            <p:cNvSpPr>
              <a:spLocks noChangeShapeType="1"/>
            </p:cNvSpPr>
            <p:nvPr/>
          </p:nvSpPr>
          <p:spPr bwMode="auto">
            <a:xfrm flipH="1">
              <a:off x="2881" y="2606"/>
              <a:ext cx="432" cy="0"/>
            </a:xfrm>
            <a:prstGeom prst="line">
              <a:avLst/>
            </a:prstGeom>
            <a:ln w="66675">
              <a:solidFill>
                <a:schemeClr val="tx1"/>
              </a:solidFill>
              <a:headEnd/>
              <a:tailEnd type="triangle" w="med" len="med"/>
            </a:ln>
          </p:spPr>
          <p:style>
            <a:lnRef idx="3">
              <a:schemeClr val="dk1"/>
            </a:lnRef>
            <a:fillRef idx="0">
              <a:schemeClr val="dk1"/>
            </a:fillRef>
            <a:effectRef idx="2">
              <a:schemeClr val="dk1"/>
            </a:effectRef>
            <a:fontRef idx="minor">
              <a:schemeClr val="tx1"/>
            </a:fontRef>
          </p:style>
          <p:txBody>
            <a:bodyPr>
              <a:spAutoFit/>
            </a:bodyPr>
            <a:lstStyle/>
            <a:p>
              <a:pPr fontAlgn="auto">
                <a:spcBef>
                  <a:spcPts val="0"/>
                </a:spcBef>
                <a:spcAft>
                  <a:spcPts val="0"/>
                </a:spcAft>
                <a:defRPr/>
              </a:pPr>
              <a:endParaRPr lang="en-US" dirty="0"/>
            </a:p>
          </p:txBody>
        </p:sp>
        <p:sp>
          <p:nvSpPr>
            <p:cNvPr id="20" name="Line 19"/>
            <p:cNvSpPr>
              <a:spLocks noChangeShapeType="1"/>
            </p:cNvSpPr>
            <p:nvPr/>
          </p:nvSpPr>
          <p:spPr bwMode="auto">
            <a:xfrm>
              <a:off x="1729" y="2099"/>
              <a:ext cx="0" cy="281"/>
            </a:xfrm>
            <a:prstGeom prst="line">
              <a:avLst/>
            </a:prstGeom>
            <a:ln w="66675">
              <a:solidFill>
                <a:schemeClr val="tx1"/>
              </a:solidFill>
              <a:headEnd/>
              <a:tailEnd type="triangle" w="med" len="med"/>
            </a:ln>
          </p:spPr>
          <p:style>
            <a:lnRef idx="3">
              <a:schemeClr val="dk1"/>
            </a:lnRef>
            <a:fillRef idx="0">
              <a:schemeClr val="dk1"/>
            </a:fillRef>
            <a:effectRef idx="2">
              <a:schemeClr val="dk1"/>
            </a:effectRef>
            <a:fontRef idx="minor">
              <a:schemeClr val="tx1"/>
            </a:fontRef>
          </p:style>
          <p:txBody>
            <a:bodyPr>
              <a:spAutoFit/>
            </a:bodyPr>
            <a:lstStyle/>
            <a:p>
              <a:pPr fontAlgn="auto">
                <a:spcBef>
                  <a:spcPts val="0"/>
                </a:spcBef>
                <a:spcAft>
                  <a:spcPts val="0"/>
                </a:spcAft>
                <a:defRPr/>
              </a:pPr>
              <a:endParaRPr lang="en-US" dirty="0"/>
            </a:p>
          </p:txBody>
        </p:sp>
        <p:sp>
          <p:nvSpPr>
            <p:cNvPr id="21" name="Line 20"/>
            <p:cNvSpPr>
              <a:spLocks noChangeShapeType="1"/>
            </p:cNvSpPr>
            <p:nvPr/>
          </p:nvSpPr>
          <p:spPr bwMode="auto">
            <a:xfrm>
              <a:off x="1729" y="2887"/>
              <a:ext cx="0" cy="225"/>
            </a:xfrm>
            <a:prstGeom prst="line">
              <a:avLst/>
            </a:prstGeom>
            <a:ln w="66675">
              <a:solidFill>
                <a:schemeClr val="tx1"/>
              </a:solidFill>
              <a:headEnd/>
              <a:tailEnd type="triangle" w="med" len="med"/>
            </a:ln>
          </p:spPr>
          <p:style>
            <a:lnRef idx="3">
              <a:schemeClr val="dk1"/>
            </a:lnRef>
            <a:fillRef idx="0">
              <a:schemeClr val="dk1"/>
            </a:fillRef>
            <a:effectRef idx="2">
              <a:schemeClr val="dk1"/>
            </a:effectRef>
            <a:fontRef idx="minor">
              <a:schemeClr val="tx1"/>
            </a:fontRef>
          </p:style>
          <p:txBody>
            <a:bodyPr>
              <a:spAutoFit/>
            </a:bodyPr>
            <a:lstStyle/>
            <a:p>
              <a:pPr fontAlgn="auto">
                <a:spcBef>
                  <a:spcPts val="0"/>
                </a:spcBef>
                <a:spcAft>
                  <a:spcPts val="0"/>
                </a:spcAft>
                <a:defRPr/>
              </a:pPr>
              <a:endParaRPr lang="en-US" dirty="0"/>
            </a:p>
          </p:txBody>
        </p:sp>
        <p:sp>
          <p:nvSpPr>
            <p:cNvPr id="22" name="Line 21"/>
            <p:cNvSpPr>
              <a:spLocks noChangeShapeType="1"/>
            </p:cNvSpPr>
            <p:nvPr/>
          </p:nvSpPr>
          <p:spPr bwMode="auto">
            <a:xfrm>
              <a:off x="4129" y="2887"/>
              <a:ext cx="0" cy="451"/>
            </a:xfrm>
            <a:prstGeom prst="line">
              <a:avLst/>
            </a:prstGeom>
            <a:ln w="66675">
              <a:solidFill>
                <a:schemeClr val="tx1"/>
              </a:solidFill>
              <a:headEnd/>
              <a:tailEnd/>
            </a:ln>
          </p:spPr>
          <p:style>
            <a:lnRef idx="3">
              <a:schemeClr val="dk1"/>
            </a:lnRef>
            <a:fillRef idx="0">
              <a:schemeClr val="dk1"/>
            </a:fillRef>
            <a:effectRef idx="2">
              <a:schemeClr val="dk1"/>
            </a:effectRef>
            <a:fontRef idx="minor">
              <a:schemeClr val="tx1"/>
            </a:fontRef>
          </p:style>
          <p:txBody>
            <a:bodyPr>
              <a:spAutoFit/>
            </a:bodyPr>
            <a:lstStyle/>
            <a:p>
              <a:pPr fontAlgn="auto">
                <a:spcBef>
                  <a:spcPts val="0"/>
                </a:spcBef>
                <a:spcAft>
                  <a:spcPts val="0"/>
                </a:spcAft>
                <a:defRPr/>
              </a:pPr>
              <a:endParaRPr lang="en-US" dirty="0"/>
            </a:p>
          </p:txBody>
        </p:sp>
        <p:sp>
          <p:nvSpPr>
            <p:cNvPr id="23" name="Line 22"/>
            <p:cNvSpPr>
              <a:spLocks noChangeShapeType="1"/>
            </p:cNvSpPr>
            <p:nvPr/>
          </p:nvSpPr>
          <p:spPr bwMode="auto">
            <a:xfrm flipH="1">
              <a:off x="2833" y="3338"/>
              <a:ext cx="1296" cy="0"/>
            </a:xfrm>
            <a:prstGeom prst="line">
              <a:avLst/>
            </a:prstGeom>
            <a:ln w="66675">
              <a:solidFill>
                <a:schemeClr val="tx1"/>
              </a:solidFill>
              <a:headEnd/>
              <a:tailEnd type="triangle" w="med" len="med"/>
            </a:ln>
          </p:spPr>
          <p:style>
            <a:lnRef idx="3">
              <a:schemeClr val="dk1"/>
            </a:lnRef>
            <a:fillRef idx="0">
              <a:schemeClr val="dk1"/>
            </a:fillRef>
            <a:effectRef idx="2">
              <a:schemeClr val="dk1"/>
            </a:effectRef>
            <a:fontRef idx="minor">
              <a:schemeClr val="tx1"/>
            </a:fontRef>
          </p:style>
          <p:txBody>
            <a:bodyPr>
              <a:spAutoFit/>
            </a:bodyPr>
            <a:lstStyle/>
            <a:p>
              <a:pPr fontAlgn="auto">
                <a:spcBef>
                  <a:spcPts val="0"/>
                </a:spcBef>
                <a:spcAft>
                  <a:spcPts val="0"/>
                </a:spcAft>
                <a:defRPr/>
              </a:pPr>
              <a:endParaRPr lang="en-US" dirty="0"/>
            </a:p>
          </p:txBody>
        </p:sp>
      </p:grpSp>
      <p:sp>
        <p:nvSpPr>
          <p:cNvPr id="24" name="Title 1"/>
          <p:cNvSpPr txBox="1">
            <a:spLocks/>
          </p:cNvSpPr>
          <p:nvPr/>
        </p:nvSpPr>
        <p:spPr bwMode="auto">
          <a:xfrm>
            <a:off x="1066800" y="979346"/>
            <a:ext cx="7543800" cy="8641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eaLnBrk="1" hangingPunct="1"/>
            <a:r>
              <a:rPr kumimoji="0" lang="en-US" sz="8800" b="1" i="0" u="none" strike="noStrike" kern="0" cap="none" spc="0" normalizeH="0" baseline="0" noProof="0" dirty="0">
                <a:ln>
                  <a:noFill/>
                </a:ln>
                <a:solidFill>
                  <a:schemeClr val="tx2"/>
                </a:solidFill>
                <a:effectLst>
                  <a:outerShdw blurRad="38100" dist="38100" dir="2700000" algn="tl">
                    <a:srgbClr val="000000"/>
                  </a:outerShdw>
                </a:effectLst>
                <a:uLnTx/>
                <a:uFillTx/>
                <a:latin typeface="+mj-lt"/>
                <a:ea typeface="+mj-ea"/>
                <a:cs typeface="+mj-cs"/>
                <a:sym typeface="Wingdings"/>
              </a:rPr>
              <a:t>   </a:t>
            </a:r>
            <a:r>
              <a:rPr lang="en-US" sz="8800" b="1" kern="0" dirty="0">
                <a:solidFill>
                  <a:schemeClr val="tx2"/>
                </a:solidFill>
                <a:effectLst>
                  <a:outerShdw blurRad="38100" dist="38100" dir="2700000" algn="tl">
                    <a:srgbClr val="000000"/>
                  </a:outerShdw>
                </a:effectLst>
                <a:sym typeface="Wingdings"/>
              </a:rPr>
              <a:t></a:t>
            </a:r>
            <a:r>
              <a:rPr lang="en-US" sz="8800" b="1" kern="0" dirty="0">
                <a:solidFill>
                  <a:schemeClr val="tx2"/>
                </a:solidFill>
                <a:effectLst>
                  <a:outerShdw blurRad="38100" dist="38100" dir="2700000" algn="tl">
                    <a:srgbClr val="000000"/>
                  </a:outerShdw>
                </a:effectLst>
                <a:latin typeface="+mj-lt"/>
                <a:ea typeface="+mj-ea"/>
                <a:cs typeface="+mj-cs"/>
                <a:sym typeface="Wingdings"/>
              </a:rPr>
              <a:t>   </a:t>
            </a:r>
            <a:r>
              <a:rPr lang="en-US" sz="8800" b="1" kern="0" dirty="0">
                <a:solidFill>
                  <a:schemeClr val="tx2"/>
                </a:solidFill>
                <a:effectLst>
                  <a:outerShdw blurRad="38100" dist="38100" dir="2700000" algn="tl">
                    <a:srgbClr val="000000"/>
                  </a:outerShdw>
                </a:effectLst>
                <a:sym typeface="Wingdings"/>
              </a:rPr>
              <a:t>   </a:t>
            </a:r>
            <a:endParaRPr lang="en-US" sz="8800" b="1" kern="0" dirty="0">
              <a:solidFill>
                <a:schemeClr val="tx2"/>
              </a:solidFill>
              <a:effectLst>
                <a:outerShdw blurRad="38100" dist="38100" dir="2700000" algn="tl">
                  <a:srgbClr val="000000"/>
                </a:outerShdw>
              </a:effectLst>
            </a:endParaRPr>
          </a:p>
        </p:txBody>
      </p:sp>
      <p:sp>
        <p:nvSpPr>
          <p:cNvPr id="25" name="Line 19"/>
          <p:cNvSpPr>
            <a:spLocks noChangeShapeType="1"/>
          </p:cNvSpPr>
          <p:nvPr/>
        </p:nvSpPr>
        <p:spPr bwMode="auto">
          <a:xfrm>
            <a:off x="1676400" y="1785867"/>
            <a:ext cx="0" cy="337250"/>
          </a:xfrm>
          <a:prstGeom prst="line">
            <a:avLst/>
          </a:prstGeom>
          <a:ln w="66675">
            <a:solidFill>
              <a:schemeClr val="tx1"/>
            </a:solidFill>
            <a:headEnd/>
            <a:tailEnd type="triangle" w="med" len="med"/>
          </a:ln>
        </p:spPr>
        <p:style>
          <a:lnRef idx="3">
            <a:schemeClr val="dk1"/>
          </a:lnRef>
          <a:fillRef idx="0">
            <a:schemeClr val="dk1"/>
          </a:fillRef>
          <a:effectRef idx="2">
            <a:schemeClr val="dk1"/>
          </a:effectRef>
          <a:fontRef idx="minor">
            <a:schemeClr val="tx1"/>
          </a:fontRef>
        </p:style>
        <p:txBody>
          <a:bodyPr>
            <a:spAutoFit/>
          </a:bodyPr>
          <a:lstStyle/>
          <a:p>
            <a:pPr fontAlgn="auto">
              <a:spcBef>
                <a:spcPts val="0"/>
              </a:spcBef>
              <a:spcAft>
                <a:spcPts val="0"/>
              </a:spcAft>
              <a:defRPr/>
            </a:pPr>
            <a:endParaRPr lang="en-US" dirty="0"/>
          </a:p>
        </p:txBody>
      </p:sp>
      <p:sp>
        <p:nvSpPr>
          <p:cNvPr id="26" name="Line 19"/>
          <p:cNvSpPr>
            <a:spLocks noChangeShapeType="1"/>
          </p:cNvSpPr>
          <p:nvPr/>
        </p:nvSpPr>
        <p:spPr bwMode="auto">
          <a:xfrm>
            <a:off x="3505200" y="1785867"/>
            <a:ext cx="0" cy="337250"/>
          </a:xfrm>
          <a:prstGeom prst="line">
            <a:avLst/>
          </a:prstGeom>
          <a:ln w="66675">
            <a:solidFill>
              <a:schemeClr val="tx1"/>
            </a:solidFill>
            <a:headEnd/>
            <a:tailEnd type="triangle" w="med" len="med"/>
          </a:ln>
        </p:spPr>
        <p:style>
          <a:lnRef idx="3">
            <a:schemeClr val="dk1"/>
          </a:lnRef>
          <a:fillRef idx="0">
            <a:schemeClr val="dk1"/>
          </a:fillRef>
          <a:effectRef idx="2">
            <a:schemeClr val="dk1"/>
          </a:effectRef>
          <a:fontRef idx="minor">
            <a:schemeClr val="tx1"/>
          </a:fontRef>
        </p:style>
        <p:txBody>
          <a:bodyPr>
            <a:spAutoFit/>
          </a:bodyPr>
          <a:lstStyle/>
          <a:p>
            <a:pPr fontAlgn="auto">
              <a:spcBef>
                <a:spcPts val="0"/>
              </a:spcBef>
              <a:spcAft>
                <a:spcPts val="0"/>
              </a:spcAft>
              <a:defRPr/>
            </a:pPr>
            <a:endParaRPr lang="en-US" dirty="0"/>
          </a:p>
        </p:txBody>
      </p:sp>
      <p:sp>
        <p:nvSpPr>
          <p:cNvPr id="27" name="Line 19"/>
          <p:cNvSpPr>
            <a:spLocks noChangeShapeType="1"/>
          </p:cNvSpPr>
          <p:nvPr/>
        </p:nvSpPr>
        <p:spPr bwMode="auto">
          <a:xfrm>
            <a:off x="5410200" y="1785867"/>
            <a:ext cx="0" cy="337250"/>
          </a:xfrm>
          <a:prstGeom prst="line">
            <a:avLst/>
          </a:prstGeom>
          <a:ln w="66675">
            <a:solidFill>
              <a:schemeClr val="tx1"/>
            </a:solidFill>
            <a:headEnd/>
            <a:tailEnd type="triangle" w="med" len="med"/>
          </a:ln>
        </p:spPr>
        <p:style>
          <a:lnRef idx="3">
            <a:schemeClr val="dk1"/>
          </a:lnRef>
          <a:fillRef idx="0">
            <a:schemeClr val="dk1"/>
          </a:fillRef>
          <a:effectRef idx="2">
            <a:schemeClr val="dk1"/>
          </a:effectRef>
          <a:fontRef idx="minor">
            <a:schemeClr val="tx1"/>
          </a:fontRef>
        </p:style>
        <p:txBody>
          <a:bodyPr>
            <a:spAutoFit/>
          </a:bodyPr>
          <a:lstStyle/>
          <a:p>
            <a:pPr fontAlgn="auto">
              <a:spcBef>
                <a:spcPts val="0"/>
              </a:spcBef>
              <a:spcAft>
                <a:spcPts val="0"/>
              </a:spcAft>
              <a:defRPr/>
            </a:pPr>
            <a:endParaRPr lang="en-US" dirty="0"/>
          </a:p>
        </p:txBody>
      </p:sp>
      <p:sp>
        <p:nvSpPr>
          <p:cNvPr id="28" name="Line 19"/>
          <p:cNvSpPr>
            <a:spLocks noChangeShapeType="1"/>
          </p:cNvSpPr>
          <p:nvPr/>
        </p:nvSpPr>
        <p:spPr bwMode="auto">
          <a:xfrm>
            <a:off x="7315200" y="1785867"/>
            <a:ext cx="0" cy="337250"/>
          </a:xfrm>
          <a:prstGeom prst="line">
            <a:avLst/>
          </a:prstGeom>
          <a:ln w="66675">
            <a:solidFill>
              <a:schemeClr val="tx1"/>
            </a:solidFill>
            <a:headEnd/>
            <a:tailEnd type="triangle" w="med" len="med"/>
          </a:ln>
        </p:spPr>
        <p:style>
          <a:lnRef idx="3">
            <a:schemeClr val="dk1"/>
          </a:lnRef>
          <a:fillRef idx="0">
            <a:schemeClr val="dk1"/>
          </a:fillRef>
          <a:effectRef idx="2">
            <a:schemeClr val="dk1"/>
          </a:effectRef>
          <a:fontRef idx="minor">
            <a:schemeClr val="tx1"/>
          </a:fontRef>
        </p:style>
        <p:txBody>
          <a:bodyPr>
            <a:spAutoFit/>
          </a:bodyPr>
          <a:lstStyle/>
          <a:p>
            <a:pPr fontAlgn="auto">
              <a:spcBef>
                <a:spcPts val="0"/>
              </a:spcBef>
              <a:spcAft>
                <a:spcPts val="0"/>
              </a:spcAft>
              <a:defRPr/>
            </a:pPr>
            <a:endParaRPr lang="en-US" dirty="0"/>
          </a:p>
        </p:txBody>
      </p:sp>
      <p:sp>
        <p:nvSpPr>
          <p:cNvPr id="29" name="Title 1"/>
          <p:cNvSpPr txBox="1">
            <a:spLocks/>
          </p:cNvSpPr>
          <p:nvPr/>
        </p:nvSpPr>
        <p:spPr>
          <a:xfrm>
            <a:off x="304800" y="-47495"/>
            <a:ext cx="8610600" cy="1107996"/>
          </a:xfrm>
          <a:prstGeom prst="rect">
            <a:avLst/>
          </a:prstGeom>
        </p:spPr>
        <p:txBody>
          <a:bodyPr vert="horz" wrap="square" lIns="91440" tIns="45720" rIns="91440" bIns="45720" rtlCol="0" anchor="ctr" anchorCtr="0">
            <a:spAutoFit/>
          </a:bodyPr>
          <a:lstStyle>
            <a:lvl1pPr algn="l" defTabSz="457200" rtl="0" eaLnBrk="1" latinLnBrk="0" hangingPunct="1">
              <a:spcBef>
                <a:spcPct val="0"/>
              </a:spcBef>
              <a:buNone/>
              <a:defRPr sz="2400" b="0" i="0" kern="1200">
                <a:solidFill>
                  <a:srgbClr val="BA0C2F"/>
                </a:solidFill>
                <a:latin typeface="Gill Sans MT"/>
                <a:ea typeface="+mj-ea"/>
                <a:cs typeface="Gill Sans MT"/>
              </a:defRPr>
            </a:lvl1pPr>
          </a:lstStyle>
          <a:p>
            <a:pPr>
              <a:lnSpc>
                <a:spcPct val="150000"/>
              </a:lnSpc>
            </a:pPr>
            <a:r>
              <a:rPr lang="en-US" sz="2200" dirty="0">
                <a:ln w="0"/>
                <a:solidFill>
                  <a:srgbClr val="C9405D"/>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8. </a:t>
            </a:r>
            <a:r>
              <a:rPr lang="en-US" sz="2200" dirty="0" smtClean="0">
                <a:ln w="0"/>
                <a:solidFill>
                  <a:srgbClr val="C9405D"/>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Free to choose enterprise management model for joint stock company (current model)</a:t>
            </a:r>
            <a:endParaRPr lang="en-US" sz="2200" dirty="0">
              <a:ln w="0"/>
              <a:solidFill>
                <a:srgbClr val="C9405D"/>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Box 4"/>
          <p:cNvSpPr txBox="1">
            <a:spLocks noChangeArrowheads="1"/>
          </p:cNvSpPr>
          <p:nvPr/>
        </p:nvSpPr>
        <p:spPr bwMode="auto">
          <a:xfrm>
            <a:off x="762000" y="915987"/>
            <a:ext cx="7391400" cy="523220"/>
          </a:xfrm>
          <a:prstGeom prst="rect">
            <a:avLst/>
          </a:prstGeom>
          <a:ln>
            <a:headEnd/>
            <a:tailEnd/>
          </a:ln>
        </p:spPr>
        <p:style>
          <a:lnRef idx="0">
            <a:schemeClr val="accent4"/>
          </a:lnRef>
          <a:fillRef idx="3">
            <a:schemeClr val="accent4"/>
          </a:fillRef>
          <a:effectRef idx="3">
            <a:schemeClr val="accent4"/>
          </a:effectRef>
          <a:fontRef idx="minor">
            <a:schemeClr val="lt1"/>
          </a:fontRef>
        </p:style>
        <p:txBody>
          <a:bodyPr wrap="square">
            <a:spAutoFit/>
          </a:bodyPr>
          <a:lstStyle/>
          <a:p>
            <a:pPr algn="ctr">
              <a:spcBef>
                <a:spcPct val="50000"/>
              </a:spcBef>
              <a:defRPr/>
            </a:pPr>
            <a:r>
              <a:rPr lang="en-US" sz="2800" b="1" dirty="0" smtClean="0">
                <a:solidFill>
                  <a:srgbClr val="FFFFFF"/>
                </a:solidFill>
                <a:latin typeface="Arial" panose="020B0604020202020204" pitchFamily="34" charset="0"/>
                <a:cs typeface="Arial" panose="020B0604020202020204" pitchFamily="34" charset="0"/>
              </a:rPr>
              <a:t>General Meeting of Shareholders</a:t>
            </a:r>
            <a:endParaRPr lang="en-US" sz="2800" b="1" dirty="0">
              <a:solidFill>
                <a:srgbClr val="FFFFFF"/>
              </a:solidFill>
              <a:latin typeface="Arial" panose="020B0604020202020204" pitchFamily="34" charset="0"/>
              <a:cs typeface="Arial" panose="020B0604020202020204" pitchFamily="34" charset="0"/>
            </a:endParaRPr>
          </a:p>
        </p:txBody>
      </p:sp>
      <p:sp>
        <p:nvSpPr>
          <p:cNvPr id="25" name="Text Box 5"/>
          <p:cNvSpPr txBox="1">
            <a:spLocks noChangeArrowheads="1"/>
          </p:cNvSpPr>
          <p:nvPr/>
        </p:nvSpPr>
        <p:spPr bwMode="auto">
          <a:xfrm>
            <a:off x="762000" y="1830387"/>
            <a:ext cx="7391400" cy="1292662"/>
          </a:xfrm>
          <a:prstGeom prst="rect">
            <a:avLst/>
          </a:prstGeom>
          <a:ln>
            <a:headEnd/>
            <a:tailEnd/>
          </a:ln>
          <a:scene3d>
            <a:camera prst="orthographicFront">
              <a:rot lat="0" lon="0" rev="0"/>
            </a:camera>
            <a:lightRig rig="threePt" dir="t">
              <a:rot lat="0" lon="0" rev="1200000"/>
            </a:lightRig>
          </a:scene3d>
          <a:sp3d>
            <a:bevelT w="63500" h="25400" prst="convex"/>
          </a:sp3d>
        </p:spPr>
        <p:style>
          <a:lnRef idx="0">
            <a:schemeClr val="accent5"/>
          </a:lnRef>
          <a:fillRef idx="3">
            <a:schemeClr val="accent5"/>
          </a:fillRef>
          <a:effectRef idx="3">
            <a:schemeClr val="accent5"/>
          </a:effectRef>
          <a:fontRef idx="minor">
            <a:schemeClr val="lt1"/>
          </a:fontRef>
        </p:style>
        <p:txBody>
          <a:bodyPr>
            <a:spAutoFit/>
          </a:bodyPr>
          <a:lstStyle/>
          <a:p>
            <a:pPr algn="ctr">
              <a:spcBef>
                <a:spcPct val="50000"/>
              </a:spcBef>
              <a:defRPr/>
            </a:pPr>
            <a:r>
              <a:rPr lang="en-US" sz="2400" b="1" dirty="0" smtClean="0">
                <a:solidFill>
                  <a:schemeClr val="dk1"/>
                </a:solidFill>
                <a:latin typeface="Arial" panose="020B0604020202020204" pitchFamily="34" charset="0"/>
                <a:cs typeface="Arial" panose="020B0604020202020204" pitchFamily="34" charset="0"/>
              </a:rPr>
              <a:t>Board of Directors</a:t>
            </a:r>
            <a:endParaRPr lang="en-US" sz="2400" b="1" dirty="0">
              <a:solidFill>
                <a:schemeClr val="dk1"/>
              </a:solidFill>
              <a:latin typeface="Arial" panose="020B0604020202020204" pitchFamily="34" charset="0"/>
              <a:cs typeface="Arial" panose="020B0604020202020204" pitchFamily="34" charset="0"/>
            </a:endParaRPr>
          </a:p>
          <a:p>
            <a:pPr algn="ctr">
              <a:spcBef>
                <a:spcPct val="50000"/>
              </a:spcBef>
              <a:defRPr/>
            </a:pPr>
            <a:endParaRPr lang="en-US" b="1" dirty="0">
              <a:solidFill>
                <a:schemeClr val="dk1"/>
              </a:solidFill>
              <a:latin typeface="Arial" panose="020B0604020202020204" pitchFamily="34" charset="0"/>
              <a:cs typeface="Arial" panose="020B0604020202020204" pitchFamily="34" charset="0"/>
            </a:endParaRPr>
          </a:p>
          <a:p>
            <a:pPr algn="ctr">
              <a:spcBef>
                <a:spcPct val="50000"/>
              </a:spcBef>
              <a:defRPr/>
            </a:pPr>
            <a:endParaRPr lang="en-US" b="1" dirty="0">
              <a:solidFill>
                <a:schemeClr val="dk1"/>
              </a:solidFill>
              <a:latin typeface="Arial" panose="020B0604020202020204" pitchFamily="34" charset="0"/>
              <a:cs typeface="Arial" panose="020B0604020202020204" pitchFamily="34" charset="0"/>
            </a:endParaRPr>
          </a:p>
        </p:txBody>
      </p:sp>
      <p:sp>
        <p:nvSpPr>
          <p:cNvPr id="26" name="Text Box 7"/>
          <p:cNvSpPr txBox="1">
            <a:spLocks noChangeArrowheads="1"/>
          </p:cNvSpPr>
          <p:nvPr/>
        </p:nvSpPr>
        <p:spPr bwMode="auto">
          <a:xfrm>
            <a:off x="2362200" y="3582987"/>
            <a:ext cx="4208992" cy="400110"/>
          </a:xfrm>
          <a:prstGeom prst="rect">
            <a:avLst/>
          </a:prstGeom>
          <a:solidFill>
            <a:schemeClr val="accent1">
              <a:lumMod val="50000"/>
            </a:schemeClr>
          </a:solidFill>
          <a:ln>
            <a:headEnd/>
            <a:tailEnd/>
          </a:ln>
        </p:spPr>
        <p:style>
          <a:lnRef idx="0">
            <a:schemeClr val="accent5"/>
          </a:lnRef>
          <a:fillRef idx="3">
            <a:schemeClr val="accent5"/>
          </a:fillRef>
          <a:effectRef idx="3">
            <a:schemeClr val="accent5"/>
          </a:effectRef>
          <a:fontRef idx="minor">
            <a:schemeClr val="lt1"/>
          </a:fontRef>
        </p:style>
        <p:txBody>
          <a:bodyPr wrap="square">
            <a:spAutoFit/>
          </a:bodyPr>
          <a:lstStyle/>
          <a:p>
            <a:pPr algn="ctr">
              <a:spcBef>
                <a:spcPct val="50000"/>
              </a:spcBef>
              <a:defRPr/>
            </a:pPr>
            <a:r>
              <a:rPr lang="en-US" sz="2000" b="1" dirty="0" smtClean="0">
                <a:solidFill>
                  <a:schemeClr val="bg1"/>
                </a:solidFill>
                <a:latin typeface="Arial" panose="020B0604020202020204" pitchFamily="34" charset="0"/>
                <a:cs typeface="Arial" panose="020B0604020202020204" pitchFamily="34" charset="0"/>
              </a:rPr>
              <a:t>Director/ Director General</a:t>
            </a:r>
            <a:endParaRPr lang="en-US" sz="2000" b="1" dirty="0">
              <a:solidFill>
                <a:schemeClr val="bg1"/>
              </a:solidFill>
              <a:latin typeface="Arial" panose="020B0604020202020204" pitchFamily="34" charset="0"/>
              <a:cs typeface="Arial" panose="020B0604020202020204" pitchFamily="34" charset="0"/>
            </a:endParaRPr>
          </a:p>
        </p:txBody>
      </p:sp>
      <p:sp>
        <p:nvSpPr>
          <p:cNvPr id="29705" name="AutoShape 8"/>
          <p:cNvSpPr>
            <a:spLocks noChangeArrowheads="1"/>
          </p:cNvSpPr>
          <p:nvPr/>
        </p:nvSpPr>
        <p:spPr bwMode="auto">
          <a:xfrm>
            <a:off x="4267200" y="1449387"/>
            <a:ext cx="374703" cy="381000"/>
          </a:xfrm>
          <a:prstGeom prst="downArrow">
            <a:avLst>
              <a:gd name="adj1" fmla="val 50000"/>
              <a:gd name="adj2" fmla="val 32897"/>
            </a:avLst>
          </a:prstGeom>
          <a:solidFill>
            <a:schemeClr val="accent1"/>
          </a:solidFill>
          <a:ln w="9525">
            <a:solidFill>
              <a:schemeClr val="tx1"/>
            </a:solidFill>
            <a:miter lim="800000"/>
            <a:headEnd/>
            <a:tailEnd/>
          </a:ln>
        </p:spPr>
        <p:txBody>
          <a:bodyPr wrap="none" anchor="ctr"/>
          <a:lstStyle/>
          <a:p>
            <a:endParaRPr lang="en-US" dirty="0"/>
          </a:p>
        </p:txBody>
      </p:sp>
      <p:sp>
        <p:nvSpPr>
          <p:cNvPr id="29706" name="AutoShape 9"/>
          <p:cNvSpPr>
            <a:spLocks noChangeArrowheads="1"/>
          </p:cNvSpPr>
          <p:nvPr/>
        </p:nvSpPr>
        <p:spPr bwMode="auto">
          <a:xfrm>
            <a:off x="4267200" y="3201987"/>
            <a:ext cx="374703" cy="381000"/>
          </a:xfrm>
          <a:prstGeom prst="downArrow">
            <a:avLst>
              <a:gd name="adj1" fmla="val 50000"/>
              <a:gd name="adj2" fmla="val 25685"/>
            </a:avLst>
          </a:prstGeom>
          <a:solidFill>
            <a:schemeClr val="accent1"/>
          </a:solidFill>
          <a:ln w="9525">
            <a:solidFill>
              <a:schemeClr val="tx1"/>
            </a:solidFill>
            <a:miter lim="800000"/>
            <a:headEnd/>
            <a:tailEnd/>
          </a:ln>
        </p:spPr>
        <p:txBody>
          <a:bodyPr wrap="none" anchor="ctr"/>
          <a:lstStyle/>
          <a:p>
            <a:endParaRPr lang="en-US" dirty="0"/>
          </a:p>
        </p:txBody>
      </p:sp>
      <p:sp>
        <p:nvSpPr>
          <p:cNvPr id="29" name="Text Box 10"/>
          <p:cNvSpPr txBox="1">
            <a:spLocks noChangeArrowheads="1"/>
          </p:cNvSpPr>
          <p:nvPr/>
        </p:nvSpPr>
        <p:spPr bwMode="auto">
          <a:xfrm>
            <a:off x="990600" y="2439987"/>
            <a:ext cx="3088305" cy="461665"/>
          </a:xfrm>
          <a:prstGeom prst="rect">
            <a:avLst/>
          </a:prstGeom>
          <a:solidFill>
            <a:schemeClr val="accent6">
              <a:lumMod val="50000"/>
            </a:schemeClr>
          </a:solidFill>
          <a:ln>
            <a:noFill/>
            <a:headEnd/>
            <a:tailEnd/>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a:spAutoFit/>
          </a:bodyPr>
          <a:lstStyle/>
          <a:p>
            <a:pPr algn="ctr">
              <a:spcBef>
                <a:spcPct val="50000"/>
              </a:spcBef>
              <a:defRPr/>
            </a:pPr>
            <a:r>
              <a:rPr lang="en-US" sz="2400" b="1" dirty="0" smtClean="0">
                <a:solidFill>
                  <a:schemeClr val="bg1"/>
                </a:solidFill>
                <a:latin typeface="Arial" panose="020B0604020202020204" pitchFamily="34" charset="0"/>
                <a:cs typeface="Arial" panose="020B0604020202020204" pitchFamily="34" charset="0"/>
              </a:rPr>
              <a:t>Member</a:t>
            </a:r>
            <a:endParaRPr lang="en-US" sz="2400" b="1" dirty="0">
              <a:solidFill>
                <a:schemeClr val="bg1"/>
              </a:solidFill>
              <a:latin typeface="Arial" panose="020B0604020202020204" pitchFamily="34" charset="0"/>
              <a:cs typeface="Arial" panose="020B0604020202020204" pitchFamily="34" charset="0"/>
            </a:endParaRPr>
          </a:p>
        </p:txBody>
      </p:sp>
      <p:sp>
        <p:nvSpPr>
          <p:cNvPr id="30" name="Text Box 12"/>
          <p:cNvSpPr txBox="1">
            <a:spLocks noChangeArrowheads="1"/>
          </p:cNvSpPr>
          <p:nvPr/>
        </p:nvSpPr>
        <p:spPr bwMode="auto">
          <a:xfrm>
            <a:off x="4648200" y="2439987"/>
            <a:ext cx="3276600" cy="461665"/>
          </a:xfrm>
          <a:prstGeom prst="rect">
            <a:avLst/>
          </a:prstGeom>
          <a:solidFill>
            <a:schemeClr val="accent6">
              <a:lumMod val="50000"/>
            </a:schemeClr>
          </a:solidFill>
          <a:ln>
            <a:solidFill>
              <a:schemeClr val="accent1"/>
            </a:solidFill>
            <a:headEnd/>
            <a:tailEnd/>
          </a:ln>
        </p:spPr>
        <p:style>
          <a:lnRef idx="0">
            <a:schemeClr val="accent5"/>
          </a:lnRef>
          <a:fillRef idx="3">
            <a:schemeClr val="accent5"/>
          </a:fillRef>
          <a:effectRef idx="3">
            <a:schemeClr val="accent5"/>
          </a:effectRef>
          <a:fontRef idx="minor">
            <a:schemeClr val="lt1"/>
          </a:fontRef>
        </p:style>
        <p:txBody>
          <a:bodyPr wrap="square">
            <a:spAutoFit/>
          </a:bodyPr>
          <a:lstStyle/>
          <a:p>
            <a:pPr algn="ctr">
              <a:spcBef>
                <a:spcPct val="50000"/>
              </a:spcBef>
              <a:defRPr/>
            </a:pPr>
            <a:r>
              <a:rPr lang="en-US" sz="2400" b="1" dirty="0" smtClean="0">
                <a:solidFill>
                  <a:schemeClr val="bg1"/>
                </a:solidFill>
                <a:latin typeface="Arial" panose="020B0604020202020204" pitchFamily="34" charset="0"/>
                <a:cs typeface="Arial" panose="020B0604020202020204" pitchFamily="34" charset="0"/>
              </a:rPr>
              <a:t>Independent member</a:t>
            </a:r>
            <a:endParaRPr lang="en-US" sz="2400" b="1" dirty="0">
              <a:solidFill>
                <a:schemeClr val="bg1"/>
              </a:solidFill>
              <a:latin typeface="Arial" panose="020B0604020202020204" pitchFamily="34" charset="0"/>
              <a:cs typeface="Arial" panose="020B0604020202020204" pitchFamily="34" charset="0"/>
            </a:endParaRPr>
          </a:p>
        </p:txBody>
      </p:sp>
      <p:sp>
        <p:nvSpPr>
          <p:cNvPr id="18" name="Title 1"/>
          <p:cNvSpPr txBox="1">
            <a:spLocks/>
          </p:cNvSpPr>
          <p:nvPr/>
        </p:nvSpPr>
        <p:spPr>
          <a:xfrm>
            <a:off x="304800" y="0"/>
            <a:ext cx="8686800" cy="646331"/>
          </a:xfrm>
          <a:prstGeom prst="rect">
            <a:avLst/>
          </a:prstGeom>
        </p:spPr>
        <p:txBody>
          <a:bodyPr vert="horz" wrap="square" lIns="91440" tIns="45720" rIns="91440" bIns="45720" rtlCol="0" anchor="ctr" anchorCtr="0">
            <a:spAutoFit/>
          </a:bodyPr>
          <a:lstStyle>
            <a:lvl1pPr algn="l" defTabSz="457200" rtl="0" eaLnBrk="1" latinLnBrk="0" hangingPunct="1">
              <a:spcBef>
                <a:spcPct val="0"/>
              </a:spcBef>
              <a:buNone/>
              <a:defRPr sz="2400" b="0" i="0" kern="1200">
                <a:solidFill>
                  <a:srgbClr val="BA0C2F"/>
                </a:solidFill>
                <a:latin typeface="Gill Sans MT"/>
                <a:ea typeface="+mj-ea"/>
                <a:cs typeface="Gill Sans MT"/>
              </a:defRPr>
            </a:lvl1pPr>
          </a:lstStyle>
          <a:p>
            <a:pPr>
              <a:lnSpc>
                <a:spcPct val="150000"/>
              </a:lnSpc>
            </a:pPr>
            <a:r>
              <a:rPr lang="en-US" dirty="0">
                <a:ln w="0"/>
                <a:solidFill>
                  <a:srgbClr val="C9405D"/>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9. </a:t>
            </a:r>
            <a:r>
              <a:rPr lang="en-US" dirty="0" smtClean="0">
                <a:ln w="0"/>
                <a:solidFill>
                  <a:srgbClr val="C9405D"/>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Free to choose management model for joint stock company</a:t>
            </a:r>
            <a:endParaRPr lang="en-US" dirty="0">
              <a:ln w="0"/>
              <a:solidFill>
                <a:srgbClr val="C9405D"/>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http://www.hopnhat.vn/image/image_gallery?uuid=43e4073b-c162-4652-aafd-9f6ce6afe319&amp;groupId=18905&amp;t=1303957150466"/>
          <p:cNvPicPr>
            <a:picLocks noChangeAspect="1" noChangeArrowheads="1"/>
          </p:cNvPicPr>
          <p:nvPr/>
        </p:nvPicPr>
        <p:blipFill>
          <a:blip r:embed="rId2"/>
          <a:srcRect/>
          <a:stretch>
            <a:fillRect/>
          </a:stretch>
        </p:blipFill>
        <p:spPr bwMode="auto">
          <a:xfrm>
            <a:off x="1905000" y="839787"/>
            <a:ext cx="5105400" cy="4038600"/>
          </a:xfrm>
          <a:prstGeom prst="rect">
            <a:avLst/>
          </a:prstGeom>
          <a:noFill/>
        </p:spPr>
      </p:pic>
      <p:sp>
        <p:nvSpPr>
          <p:cNvPr id="4" name="Title 1"/>
          <p:cNvSpPr txBox="1">
            <a:spLocks/>
          </p:cNvSpPr>
          <p:nvPr/>
        </p:nvSpPr>
        <p:spPr>
          <a:xfrm>
            <a:off x="304800" y="76898"/>
            <a:ext cx="8229600" cy="461665"/>
          </a:xfrm>
          <a:prstGeom prst="rect">
            <a:avLst/>
          </a:prstGeom>
        </p:spPr>
        <p:txBody>
          <a:bodyPr vert="horz" lIns="91440" tIns="45720" rIns="91440" bIns="45720" rtlCol="0" anchor="ctr" anchorCtr="0">
            <a:spAutoFit/>
          </a:bodyPr>
          <a:lstStyle>
            <a:lvl1pPr algn="l" defTabSz="457200" rtl="0" eaLnBrk="1" latinLnBrk="0" hangingPunct="1">
              <a:spcBef>
                <a:spcPct val="0"/>
              </a:spcBef>
              <a:buNone/>
              <a:defRPr sz="2400" b="0" i="0" kern="1200">
                <a:solidFill>
                  <a:srgbClr val="BA0C2F"/>
                </a:solidFill>
                <a:latin typeface="Gill Sans MT"/>
                <a:ea typeface="+mj-ea"/>
                <a:cs typeface="Gill Sans MT"/>
              </a:defRPr>
            </a:lvl1pPr>
          </a:lstStyle>
          <a:p>
            <a:r>
              <a:rPr lang="en-US" dirty="0">
                <a:ln w="0"/>
                <a:solidFill>
                  <a:srgbClr val="C9405D"/>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10.  </a:t>
            </a:r>
            <a:r>
              <a:rPr lang="en-US" dirty="0" smtClean="0">
                <a:ln w="0"/>
                <a:solidFill>
                  <a:srgbClr val="C9405D"/>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Free to choose method of accumulating votes</a:t>
            </a:r>
            <a:endParaRPr lang="en-US" dirty="0">
              <a:ln w="0"/>
              <a:solidFill>
                <a:srgbClr val="C9405D"/>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Content Placeholder 2"/>
          <p:cNvSpPr>
            <a:spLocks noGrp="1"/>
          </p:cNvSpPr>
          <p:nvPr>
            <p:ph idx="4294967295"/>
          </p:nvPr>
        </p:nvSpPr>
        <p:spPr>
          <a:xfrm>
            <a:off x="304800" y="1209781"/>
            <a:ext cx="8686800" cy="2189126"/>
          </a:xfrm>
        </p:spPr>
        <p:txBody>
          <a:bodyPr>
            <a:normAutofit fontScale="85000" lnSpcReduction="20000"/>
          </a:bodyPr>
          <a:lstStyle/>
          <a:p>
            <a:pPr algn="just">
              <a:lnSpc>
                <a:spcPct val="150000"/>
              </a:lnSpc>
              <a:defRPr/>
            </a:pPr>
            <a:r>
              <a:rPr lang="en-US" sz="2400" dirty="0" smtClean="0">
                <a:solidFill>
                  <a:schemeClr val="tx1"/>
                </a:solidFill>
                <a:latin typeface="Arial" panose="020B0604020202020204" pitchFamily="34" charset="0"/>
                <a:cs typeface="Arial" panose="020B0604020202020204" pitchFamily="34" charset="0"/>
              </a:rPr>
              <a:t>Resolution and decision shall be effective from the date determined in such resolution or decision</a:t>
            </a:r>
            <a:endParaRPr lang="en-US" sz="2400" dirty="0">
              <a:solidFill>
                <a:schemeClr val="tx1"/>
              </a:solidFill>
              <a:latin typeface="Arial" panose="020B0604020202020204" pitchFamily="34" charset="0"/>
              <a:cs typeface="Arial" panose="020B0604020202020204" pitchFamily="34" charset="0"/>
            </a:endParaRPr>
          </a:p>
          <a:p>
            <a:pPr algn="just">
              <a:lnSpc>
                <a:spcPct val="150000"/>
              </a:lnSpc>
              <a:defRPr/>
            </a:pPr>
            <a:r>
              <a:rPr lang="en-US" sz="2400" dirty="0" smtClean="0">
                <a:solidFill>
                  <a:schemeClr val="tx1"/>
                </a:solidFill>
                <a:latin typeface="Arial" panose="020B0604020202020204" pitchFamily="34" charset="0"/>
                <a:cs typeface="Arial" panose="020B0604020202020204" pitchFamily="34" charset="0"/>
              </a:rPr>
              <a:t>Where the adopted resolution or decision is disputed over its validity, such resolution or decision shall continue to be effective until the court or arbitration tribunal decides otherwise.</a:t>
            </a:r>
            <a:endParaRPr lang="en-US" sz="2400" dirty="0">
              <a:solidFill>
                <a:schemeClr val="tx1"/>
              </a:solidFill>
              <a:latin typeface="Arial" panose="020B0604020202020204" pitchFamily="34" charset="0"/>
              <a:cs typeface="Arial" panose="020B0604020202020204" pitchFamily="34" charset="0"/>
            </a:endParaRPr>
          </a:p>
        </p:txBody>
      </p:sp>
      <p:sp>
        <p:nvSpPr>
          <p:cNvPr id="4" name="Title 1"/>
          <p:cNvSpPr txBox="1">
            <a:spLocks/>
          </p:cNvSpPr>
          <p:nvPr/>
        </p:nvSpPr>
        <p:spPr>
          <a:xfrm>
            <a:off x="304800" y="261564"/>
            <a:ext cx="8229600" cy="461665"/>
          </a:xfrm>
          <a:prstGeom prst="rect">
            <a:avLst/>
          </a:prstGeom>
        </p:spPr>
        <p:txBody>
          <a:bodyPr vert="horz" lIns="91440" tIns="45720" rIns="91440" bIns="45720" rtlCol="0" anchor="ctr" anchorCtr="0">
            <a:spAutoFit/>
          </a:bodyPr>
          <a:lstStyle>
            <a:lvl1pPr algn="l" defTabSz="457200" rtl="0" eaLnBrk="1" latinLnBrk="0" hangingPunct="1">
              <a:spcBef>
                <a:spcPct val="0"/>
              </a:spcBef>
              <a:buNone/>
              <a:defRPr sz="2400" b="0" i="0" kern="1200">
                <a:solidFill>
                  <a:srgbClr val="BA0C2F"/>
                </a:solidFill>
                <a:latin typeface="Gill Sans MT"/>
                <a:ea typeface="+mj-ea"/>
                <a:cs typeface="Gill Sans MT"/>
              </a:defRPr>
            </a:lvl1pPr>
          </a:lstStyle>
          <a:p>
            <a:r>
              <a:rPr lang="en-US" dirty="0">
                <a:ln w="0"/>
                <a:solidFill>
                  <a:srgbClr val="C9405D"/>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11.  </a:t>
            </a:r>
            <a:r>
              <a:rPr lang="en-US" dirty="0" smtClean="0">
                <a:ln w="0"/>
                <a:solidFill>
                  <a:srgbClr val="C9405D"/>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Effect of company’s Resolution and Decision</a:t>
            </a:r>
            <a:endParaRPr lang="en-US" dirty="0">
              <a:ln w="0"/>
              <a:solidFill>
                <a:srgbClr val="C9405D"/>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04800" y="-33278"/>
            <a:ext cx="8229600" cy="1200329"/>
          </a:xfrm>
          <a:prstGeom prst="rect">
            <a:avLst/>
          </a:prstGeom>
        </p:spPr>
        <p:txBody>
          <a:bodyPr vert="horz" lIns="91440" tIns="45720" rIns="91440" bIns="45720" rtlCol="0" anchor="ctr" anchorCtr="0">
            <a:spAutoFit/>
          </a:bodyPr>
          <a:lstStyle>
            <a:lvl1pPr algn="l" defTabSz="457200" rtl="0" eaLnBrk="1" latinLnBrk="0" hangingPunct="1">
              <a:spcBef>
                <a:spcPct val="0"/>
              </a:spcBef>
              <a:buNone/>
              <a:defRPr sz="2400" b="0" i="0" kern="1200">
                <a:solidFill>
                  <a:srgbClr val="BA0C2F"/>
                </a:solidFill>
                <a:latin typeface="Gill Sans MT"/>
                <a:ea typeface="+mj-ea"/>
                <a:cs typeface="Gill Sans MT"/>
              </a:defRPr>
            </a:lvl1pPr>
          </a:lstStyle>
          <a:p>
            <a:pPr algn="just">
              <a:lnSpc>
                <a:spcPct val="150000"/>
              </a:lnSpc>
            </a:pPr>
            <a:r>
              <a:rPr lang="en-US" dirty="0">
                <a:ln w="0"/>
                <a:solidFill>
                  <a:srgbClr val="C9405D"/>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12</a:t>
            </a:r>
            <a:r>
              <a:rPr lang="en-US" dirty="0" smtClean="0">
                <a:ln w="0"/>
                <a:solidFill>
                  <a:srgbClr val="C9405D"/>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 Legal effect of agreements made by shareholders or board members</a:t>
            </a:r>
            <a:endParaRPr lang="en-US" dirty="0">
              <a:ln w="0"/>
              <a:solidFill>
                <a:srgbClr val="C9405D"/>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endParaRPr>
          </a:p>
        </p:txBody>
      </p:sp>
      <p:sp>
        <p:nvSpPr>
          <p:cNvPr id="4" name="Rectangle 3"/>
          <p:cNvSpPr/>
          <p:nvPr/>
        </p:nvSpPr>
        <p:spPr>
          <a:xfrm>
            <a:off x="609600" y="1296987"/>
            <a:ext cx="7848600" cy="365735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50000"/>
              </a:lnSpc>
            </a:pPr>
            <a:endParaRPr lang="vi-VN" sz="1400" dirty="0">
              <a:solidFill>
                <a:srgbClr val="96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365971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04800" y="261564"/>
            <a:ext cx="8001000" cy="461665"/>
          </a:xfrm>
          <a:prstGeom prst="rect">
            <a:avLst/>
          </a:prstGeom>
        </p:spPr>
        <p:txBody>
          <a:bodyPr vert="horz" wrap="square" lIns="91440" tIns="45720" rIns="91440" bIns="45720" rtlCol="0" anchor="ctr" anchorCtr="0">
            <a:spAutoFit/>
          </a:bodyPr>
          <a:lstStyle>
            <a:lvl1pPr algn="l" defTabSz="457200" rtl="0" eaLnBrk="1" latinLnBrk="0" hangingPunct="1">
              <a:spcBef>
                <a:spcPct val="0"/>
              </a:spcBef>
              <a:buNone/>
              <a:defRPr sz="2400" b="0" i="0" kern="1200">
                <a:solidFill>
                  <a:srgbClr val="BA0C2F"/>
                </a:solidFill>
                <a:latin typeface="Gill Sans MT"/>
                <a:ea typeface="+mj-ea"/>
                <a:cs typeface="Gill Sans MT"/>
              </a:defRPr>
            </a:lvl1pPr>
          </a:lstStyle>
          <a:p>
            <a:r>
              <a:rPr lang="en-US" dirty="0">
                <a:ln w="0"/>
                <a:solidFill>
                  <a:srgbClr val="C9405D"/>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13.  </a:t>
            </a:r>
            <a:r>
              <a:rPr lang="en-US" dirty="0" smtClean="0">
                <a:ln w="0"/>
                <a:solidFill>
                  <a:srgbClr val="C9405D"/>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Effect of contract on conversion of shares</a:t>
            </a:r>
            <a:endParaRPr lang="en-US" dirty="0">
              <a:ln w="0"/>
              <a:solidFill>
                <a:srgbClr val="C9405D"/>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endParaRPr>
          </a:p>
        </p:txBody>
      </p:sp>
      <p:sp>
        <p:nvSpPr>
          <p:cNvPr id="3" name="Rectangle 2"/>
          <p:cNvSpPr/>
          <p:nvPr/>
        </p:nvSpPr>
        <p:spPr>
          <a:xfrm>
            <a:off x="609600" y="921738"/>
            <a:ext cx="8001000" cy="380216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50000"/>
              </a:lnSpc>
            </a:pPr>
            <a:endParaRPr lang="vi-VN" sz="1400" dirty="0">
              <a:solidFill>
                <a:srgbClr val="96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834586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806521"/>
            <a:ext cx="7924800" cy="3974994"/>
          </a:xfrm>
        </p:spPr>
        <p:txBody>
          <a:bodyPr>
            <a:normAutofit/>
          </a:bodyPr>
          <a:lstStyle/>
          <a:p>
            <a:pPr lvl="1" algn="just">
              <a:lnSpc>
                <a:spcPct val="160000"/>
              </a:lnSpc>
            </a:pPr>
            <a:r>
              <a:rPr lang="en-US" dirty="0" smtClean="0">
                <a:solidFill>
                  <a:schemeClr val="tx1"/>
                </a:solidFill>
                <a:latin typeface="Arial" panose="020B0604020202020204" pitchFamily="34" charset="0"/>
                <a:cs typeface="Arial" panose="020B0604020202020204" pitchFamily="34" charset="0"/>
              </a:rPr>
              <a:t>The rights of control board are specified in detail and widened.</a:t>
            </a:r>
            <a:endParaRPr lang="en-US" dirty="0">
              <a:solidFill>
                <a:schemeClr val="tx1"/>
              </a:solidFill>
              <a:latin typeface="Arial" panose="020B0604020202020204" pitchFamily="34" charset="0"/>
              <a:cs typeface="Arial" panose="020B0604020202020204" pitchFamily="34" charset="0"/>
            </a:endParaRPr>
          </a:p>
          <a:p>
            <a:pPr lvl="1" algn="just">
              <a:lnSpc>
                <a:spcPct val="160000"/>
              </a:lnSpc>
            </a:pPr>
            <a:r>
              <a:rPr lang="en-US" dirty="0" smtClean="0">
                <a:solidFill>
                  <a:schemeClr val="tx1"/>
                </a:solidFill>
                <a:latin typeface="Arial" panose="020B0604020202020204" pitchFamily="34" charset="0"/>
                <a:cs typeface="Arial" panose="020B0604020202020204" pitchFamily="34" charset="0"/>
              </a:rPr>
              <a:t>Invitation to a meeting or absentee ballot sent to members of Board of Directors as well as it attached documents must also be sent to members of Control Board at the same time and in the same manner as applicable to member of Board of Directors</a:t>
            </a:r>
            <a:r>
              <a:rPr lang="vi-VN" dirty="0" smtClean="0">
                <a:solidFill>
                  <a:schemeClr val="tx1"/>
                </a:solidFill>
                <a:latin typeface="Arial" panose="020B0604020202020204" pitchFamily="34" charset="0"/>
                <a:cs typeface="Arial" panose="020B0604020202020204" pitchFamily="34" charset="0"/>
              </a:rPr>
              <a:t>.</a:t>
            </a:r>
            <a:endParaRPr lang="en-US" dirty="0">
              <a:solidFill>
                <a:schemeClr val="tx1"/>
              </a:solidFill>
              <a:latin typeface="Arial" panose="020B0604020202020204" pitchFamily="34" charset="0"/>
              <a:cs typeface="Arial" panose="020B0604020202020204" pitchFamily="34" charset="0"/>
            </a:endParaRPr>
          </a:p>
          <a:p>
            <a:pPr lvl="1" algn="just">
              <a:lnSpc>
                <a:spcPct val="160000"/>
              </a:lnSpc>
            </a:pPr>
            <a:r>
              <a:rPr lang="en-US" dirty="0" smtClean="0">
                <a:solidFill>
                  <a:schemeClr val="tx1"/>
                </a:solidFill>
                <a:latin typeface="Arial" panose="020B0604020202020204" pitchFamily="34" charset="0"/>
                <a:cs typeface="Arial" panose="020B0604020202020204" pitchFamily="34" charset="0"/>
              </a:rPr>
              <a:t>Chief of Control Board shall work independently and must be an auditor or professional accountant.</a:t>
            </a:r>
            <a:endParaRPr lang="en-US" dirty="0">
              <a:solidFill>
                <a:schemeClr val="tx1"/>
              </a:solidFill>
              <a:latin typeface="Arial" panose="020B0604020202020204" pitchFamily="34" charset="0"/>
              <a:cs typeface="Arial" panose="020B0604020202020204" pitchFamily="34" charset="0"/>
            </a:endParaRPr>
          </a:p>
          <a:p>
            <a:pPr lvl="1" algn="just">
              <a:lnSpc>
                <a:spcPct val="160000"/>
              </a:lnSpc>
            </a:pPr>
            <a:r>
              <a:rPr lang="en-US" dirty="0" smtClean="0">
                <a:solidFill>
                  <a:schemeClr val="tx1"/>
                </a:solidFill>
                <a:latin typeface="Arial" panose="020B0604020202020204" pitchFamily="34" charset="0"/>
                <a:cs typeface="Arial" panose="020B0604020202020204" pitchFamily="34" charset="0"/>
              </a:rPr>
              <a:t>In a company where the State holds more than 50% of the chartered capital, member of the Control Board must be an auditor or accountant</a:t>
            </a:r>
            <a:r>
              <a:rPr lang="vi-VN" dirty="0" smtClean="0">
                <a:solidFill>
                  <a:schemeClr val="tx1"/>
                </a:solidFill>
                <a:latin typeface="Arial" panose="020B0604020202020204" pitchFamily="34" charset="0"/>
                <a:cs typeface="Arial" panose="020B0604020202020204" pitchFamily="34" charset="0"/>
              </a:rPr>
              <a:t>.</a:t>
            </a:r>
            <a:endParaRPr lang="en-US" dirty="0">
              <a:solidFill>
                <a:schemeClr val="tx1"/>
              </a:solidFill>
              <a:latin typeface="Arial" panose="020B0604020202020204" pitchFamily="34" charset="0"/>
              <a:cs typeface="Arial" panose="020B0604020202020204" pitchFamily="34" charset="0"/>
            </a:endParaRPr>
          </a:p>
        </p:txBody>
      </p:sp>
      <p:sp>
        <p:nvSpPr>
          <p:cNvPr id="4" name="Title 1"/>
          <p:cNvSpPr txBox="1">
            <a:spLocks/>
          </p:cNvSpPr>
          <p:nvPr/>
        </p:nvSpPr>
        <p:spPr>
          <a:xfrm>
            <a:off x="304800" y="261564"/>
            <a:ext cx="8229600" cy="461665"/>
          </a:xfrm>
          <a:prstGeom prst="rect">
            <a:avLst/>
          </a:prstGeom>
        </p:spPr>
        <p:txBody>
          <a:bodyPr vert="horz" lIns="91440" tIns="45720" rIns="91440" bIns="45720" rtlCol="0" anchor="ctr" anchorCtr="0">
            <a:spAutoFit/>
          </a:bodyPr>
          <a:lstStyle>
            <a:lvl1pPr algn="l" defTabSz="457200" rtl="0" eaLnBrk="1" latinLnBrk="0" hangingPunct="1">
              <a:spcBef>
                <a:spcPct val="0"/>
              </a:spcBef>
              <a:buNone/>
              <a:defRPr sz="2400" b="0" i="0" kern="1200">
                <a:solidFill>
                  <a:srgbClr val="BA0C2F"/>
                </a:solidFill>
                <a:latin typeface="Gill Sans MT"/>
                <a:ea typeface="+mj-ea"/>
                <a:cs typeface="Gill Sans MT"/>
              </a:defRPr>
            </a:lvl1pPr>
          </a:lstStyle>
          <a:p>
            <a:r>
              <a:rPr lang="en-US" dirty="0">
                <a:ln w="0"/>
                <a:solidFill>
                  <a:srgbClr val="C9405D"/>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14.  </a:t>
            </a:r>
            <a:r>
              <a:rPr lang="en-US" dirty="0" smtClean="0">
                <a:ln w="0"/>
                <a:solidFill>
                  <a:srgbClr val="C9405D"/>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Control board of joint stock company</a:t>
            </a:r>
            <a:endParaRPr lang="en-US" dirty="0">
              <a:ln w="0"/>
              <a:solidFill>
                <a:srgbClr val="C9405D"/>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1525587"/>
            <a:ext cx="8153400" cy="3200400"/>
          </a:xfrm>
        </p:spPr>
        <p:txBody>
          <a:bodyPr>
            <a:noAutofit/>
          </a:bodyPr>
          <a:lstStyle/>
          <a:p>
            <a:pPr algn="just">
              <a:lnSpc>
                <a:spcPct val="150000"/>
              </a:lnSpc>
            </a:pPr>
            <a:r>
              <a:rPr lang="en-US" sz="1800" dirty="0" smtClean="0">
                <a:solidFill>
                  <a:schemeClr val="tx1"/>
                </a:solidFill>
                <a:latin typeface="Arial" panose="020B0604020202020204" pitchFamily="34" charset="0"/>
                <a:cs typeface="Arial" panose="020B0604020202020204" pitchFamily="34" charset="0"/>
              </a:rPr>
              <a:t>It shall be considered to attend the meeting in the following circumstances:</a:t>
            </a:r>
            <a:endParaRPr lang="en-US" sz="1800" dirty="0">
              <a:solidFill>
                <a:schemeClr val="tx1"/>
              </a:solidFill>
              <a:latin typeface="Arial" panose="020B0604020202020204" pitchFamily="34" charset="0"/>
              <a:cs typeface="Arial" panose="020B0604020202020204" pitchFamily="34" charset="0"/>
            </a:endParaRPr>
          </a:p>
          <a:p>
            <a:pPr lvl="1" algn="just">
              <a:lnSpc>
                <a:spcPct val="150000"/>
              </a:lnSpc>
            </a:pPr>
            <a:r>
              <a:rPr lang="pt-BR" sz="1800" dirty="0" smtClean="0">
                <a:solidFill>
                  <a:schemeClr val="tx1"/>
                </a:solidFill>
                <a:latin typeface="Arial" panose="020B0604020202020204" pitchFamily="34" charset="0"/>
                <a:cs typeface="Arial" panose="020B0604020202020204" pitchFamily="34" charset="0"/>
              </a:rPr>
              <a:t>Attending and casting vote via online video conference, casting vote electronically or by using other electronic means;</a:t>
            </a:r>
            <a:endParaRPr lang="en-US" sz="1800" dirty="0">
              <a:solidFill>
                <a:schemeClr val="tx1"/>
              </a:solidFill>
              <a:latin typeface="Arial" panose="020B0604020202020204" pitchFamily="34" charset="0"/>
              <a:cs typeface="Arial" panose="020B0604020202020204" pitchFamily="34" charset="0"/>
            </a:endParaRPr>
          </a:p>
          <a:p>
            <a:pPr lvl="1" algn="just">
              <a:lnSpc>
                <a:spcPct val="150000"/>
              </a:lnSpc>
            </a:pPr>
            <a:r>
              <a:rPr lang="pt-BR" sz="1800" dirty="0" smtClean="0">
                <a:solidFill>
                  <a:schemeClr val="tx1"/>
                </a:solidFill>
                <a:latin typeface="Arial" panose="020B0604020202020204" pitchFamily="34" charset="0"/>
                <a:cs typeface="Arial" panose="020B0604020202020204" pitchFamily="34" charset="0"/>
              </a:rPr>
              <a:t>Sending ballot to the meeting by post, fax or email.</a:t>
            </a:r>
            <a:endParaRPr lang="pt-BR" sz="1800" dirty="0">
              <a:solidFill>
                <a:schemeClr val="tx1"/>
              </a:solidFill>
              <a:latin typeface="Arial" panose="020B0604020202020204" pitchFamily="34" charset="0"/>
              <a:cs typeface="Arial" panose="020B0604020202020204" pitchFamily="34" charset="0"/>
            </a:endParaRPr>
          </a:p>
          <a:p>
            <a:pPr algn="just">
              <a:lnSpc>
                <a:spcPct val="150000"/>
              </a:lnSpc>
            </a:pPr>
            <a:r>
              <a:rPr lang="en-US" sz="1800" dirty="0" smtClean="0">
                <a:solidFill>
                  <a:schemeClr val="tx1"/>
                </a:solidFill>
                <a:latin typeface="Arial" panose="020B0604020202020204" pitchFamily="34" charset="0"/>
                <a:cs typeface="Arial" panose="020B0604020202020204" pitchFamily="34" charset="0"/>
              </a:rPr>
              <a:t>Delivery of meeting-related documents in connection with the invitation to the meeting may be made by posting on the company’s website</a:t>
            </a:r>
            <a:r>
              <a:rPr lang="vi-VN" sz="1800" dirty="0" smtClean="0">
                <a:solidFill>
                  <a:schemeClr val="tx1"/>
                </a:solidFill>
                <a:latin typeface="Arial" panose="020B0604020202020204" pitchFamily="34" charset="0"/>
                <a:cs typeface="Arial" panose="020B0604020202020204" pitchFamily="34" charset="0"/>
              </a:rPr>
              <a:t>.</a:t>
            </a:r>
            <a:endParaRPr lang="en-US" sz="1800" dirty="0">
              <a:solidFill>
                <a:schemeClr val="tx1"/>
              </a:solidFill>
              <a:latin typeface="Arial" panose="020B0604020202020204" pitchFamily="34" charset="0"/>
              <a:cs typeface="Arial" panose="020B0604020202020204" pitchFamily="34" charset="0"/>
            </a:endParaRPr>
          </a:p>
        </p:txBody>
      </p:sp>
      <p:sp>
        <p:nvSpPr>
          <p:cNvPr id="4" name="Title 1"/>
          <p:cNvSpPr txBox="1">
            <a:spLocks/>
          </p:cNvSpPr>
          <p:nvPr/>
        </p:nvSpPr>
        <p:spPr>
          <a:xfrm>
            <a:off x="304800" y="153988"/>
            <a:ext cx="8686800" cy="1200329"/>
          </a:xfrm>
          <a:prstGeom prst="rect">
            <a:avLst/>
          </a:prstGeom>
        </p:spPr>
        <p:txBody>
          <a:bodyPr vert="horz" wrap="square" lIns="91440" tIns="45720" rIns="91440" bIns="45720" rtlCol="0" anchor="ctr" anchorCtr="0">
            <a:spAutoFit/>
          </a:bodyPr>
          <a:lstStyle>
            <a:lvl1pPr algn="l" defTabSz="457200" rtl="0" eaLnBrk="1" latinLnBrk="0" hangingPunct="1">
              <a:spcBef>
                <a:spcPct val="0"/>
              </a:spcBef>
              <a:buNone/>
              <a:defRPr sz="2400" b="0" i="0" kern="1200">
                <a:solidFill>
                  <a:srgbClr val="BA0C2F"/>
                </a:solidFill>
                <a:latin typeface="Gill Sans MT"/>
                <a:ea typeface="+mj-ea"/>
                <a:cs typeface="Gill Sans MT"/>
              </a:defRPr>
            </a:lvl1pPr>
          </a:lstStyle>
          <a:p>
            <a:pPr>
              <a:lnSpc>
                <a:spcPct val="150000"/>
              </a:lnSpc>
            </a:pPr>
            <a:r>
              <a:rPr lang="en-US" dirty="0">
                <a:ln w="0"/>
                <a:solidFill>
                  <a:srgbClr val="C9405D"/>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15. </a:t>
            </a:r>
            <a:r>
              <a:rPr lang="en-US" dirty="0" smtClean="0">
                <a:ln w="0"/>
                <a:solidFill>
                  <a:srgbClr val="C9405D"/>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Providing favorable conditions for application of information technology in company management</a:t>
            </a:r>
            <a:endParaRPr lang="en-US" dirty="0">
              <a:ln w="0"/>
              <a:solidFill>
                <a:srgbClr val="C9405D"/>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36956"/>
            <a:ext cx="8229600" cy="3686951"/>
          </a:xfrm>
        </p:spPr>
        <p:txBody>
          <a:bodyPr>
            <a:noAutofit/>
          </a:bodyPr>
          <a:lstStyle/>
          <a:p>
            <a:pPr algn="just"/>
            <a:r>
              <a:rPr lang="en-US" sz="1800" dirty="0" smtClean="0">
                <a:solidFill>
                  <a:schemeClr val="tx1"/>
                </a:solidFill>
                <a:latin typeface="Arial" panose="020B0604020202020204" pitchFamily="34" charset="0"/>
                <a:cs typeface="Arial" panose="020B0604020202020204" pitchFamily="34" charset="0"/>
              </a:rPr>
              <a:t>Deliver financial statement in accordance with accounting regulations</a:t>
            </a:r>
            <a:endParaRPr lang="en-US" sz="1800" dirty="0">
              <a:solidFill>
                <a:schemeClr val="tx1"/>
              </a:solidFill>
              <a:latin typeface="Arial" panose="020B0604020202020204" pitchFamily="34" charset="0"/>
              <a:cs typeface="Arial" panose="020B0604020202020204" pitchFamily="34" charset="0"/>
            </a:endParaRPr>
          </a:p>
          <a:p>
            <a:pPr algn="just"/>
            <a:r>
              <a:rPr lang="en-US" sz="1800" dirty="0" smtClean="0">
                <a:solidFill>
                  <a:schemeClr val="tx1"/>
                </a:solidFill>
                <a:latin typeface="Arial" panose="020B0604020202020204" pitchFamily="34" charset="0"/>
                <a:cs typeface="Arial" panose="020B0604020202020204" pitchFamily="34" charset="0"/>
              </a:rPr>
              <a:t>Publish on </a:t>
            </a:r>
            <a:r>
              <a:rPr lang="en-US" sz="1800" dirty="0">
                <a:solidFill>
                  <a:schemeClr val="tx1"/>
                </a:solidFill>
                <a:latin typeface="Arial" panose="020B0604020202020204" pitchFamily="34" charset="0"/>
                <a:cs typeface="Arial" panose="020B0604020202020204" pitchFamily="34" charset="0"/>
              </a:rPr>
              <a:t>website:</a:t>
            </a:r>
          </a:p>
          <a:p>
            <a:pPr lvl="1" algn="just"/>
            <a:r>
              <a:rPr lang="en-US" sz="1800" dirty="0" smtClean="0">
                <a:solidFill>
                  <a:schemeClr val="tx1"/>
                </a:solidFill>
                <a:latin typeface="Arial" panose="020B0604020202020204" pitchFamily="34" charset="0"/>
                <a:cs typeface="Arial" panose="020B0604020202020204" pitchFamily="34" charset="0"/>
              </a:rPr>
              <a:t>Company Charter</a:t>
            </a:r>
            <a:endParaRPr lang="en-US" sz="1800" dirty="0">
              <a:solidFill>
                <a:schemeClr val="tx1"/>
              </a:solidFill>
              <a:latin typeface="Arial" panose="020B0604020202020204" pitchFamily="34" charset="0"/>
              <a:cs typeface="Arial" panose="020B0604020202020204" pitchFamily="34" charset="0"/>
            </a:endParaRPr>
          </a:p>
          <a:p>
            <a:pPr lvl="1" algn="just"/>
            <a:r>
              <a:rPr lang="en-US" sz="1800" dirty="0" smtClean="0">
                <a:solidFill>
                  <a:schemeClr val="tx1"/>
                </a:solidFill>
                <a:latin typeface="Arial" panose="020B0604020202020204" pitchFamily="34" charset="0"/>
                <a:cs typeface="Arial" panose="020B0604020202020204" pitchFamily="34" charset="0"/>
              </a:rPr>
              <a:t>Personal information of members of Board of Directors, members of Control Board, Director  or Director General</a:t>
            </a:r>
            <a:endParaRPr lang="en-US" sz="1800" dirty="0">
              <a:solidFill>
                <a:schemeClr val="tx1"/>
              </a:solidFill>
              <a:latin typeface="Arial" panose="020B0604020202020204" pitchFamily="34" charset="0"/>
              <a:cs typeface="Arial" panose="020B0604020202020204" pitchFamily="34" charset="0"/>
            </a:endParaRPr>
          </a:p>
          <a:p>
            <a:pPr lvl="1" algn="just"/>
            <a:r>
              <a:rPr lang="en-US" sz="1800" dirty="0" smtClean="0">
                <a:solidFill>
                  <a:schemeClr val="tx1"/>
                </a:solidFill>
                <a:latin typeface="Arial" panose="020B0604020202020204" pitchFamily="34" charset="0"/>
                <a:cs typeface="Arial" panose="020B0604020202020204" pitchFamily="34" charset="0"/>
              </a:rPr>
              <a:t>Annual financial statement</a:t>
            </a:r>
            <a:endParaRPr lang="en-US" sz="1800" dirty="0">
              <a:solidFill>
                <a:schemeClr val="tx1"/>
              </a:solidFill>
              <a:latin typeface="Arial" panose="020B0604020202020204" pitchFamily="34" charset="0"/>
              <a:cs typeface="Arial" panose="020B0604020202020204" pitchFamily="34" charset="0"/>
            </a:endParaRPr>
          </a:p>
          <a:p>
            <a:pPr lvl="1" algn="just"/>
            <a:r>
              <a:rPr lang="en-US" sz="1800" dirty="0" smtClean="0">
                <a:solidFill>
                  <a:schemeClr val="tx1"/>
                </a:solidFill>
                <a:latin typeface="Arial" panose="020B0604020202020204" pitchFamily="34" charset="0"/>
                <a:cs typeface="Arial" panose="020B0604020202020204" pitchFamily="34" charset="0"/>
              </a:rPr>
              <a:t>Annual operation evaluation report of Board of Directors and Control Board</a:t>
            </a:r>
            <a:endParaRPr lang="en-US" sz="1800" dirty="0">
              <a:solidFill>
                <a:schemeClr val="tx1"/>
              </a:solidFill>
              <a:latin typeface="Arial" panose="020B0604020202020204" pitchFamily="34" charset="0"/>
              <a:cs typeface="Arial" panose="020B0604020202020204" pitchFamily="34" charset="0"/>
            </a:endParaRPr>
          </a:p>
          <a:p>
            <a:pPr algn="just"/>
            <a:r>
              <a:rPr lang="en-US" sz="1800" dirty="0" smtClean="0">
                <a:solidFill>
                  <a:schemeClr val="tx1"/>
                </a:solidFill>
                <a:latin typeface="Arial" panose="020B0604020202020204" pitchFamily="34" charset="0"/>
                <a:cs typeface="Arial" panose="020B0604020202020204" pitchFamily="34" charset="0"/>
              </a:rPr>
              <a:t>Company of which the State owns &gt; </a:t>
            </a:r>
            <a:r>
              <a:rPr lang="en-US" sz="1800" dirty="0">
                <a:solidFill>
                  <a:schemeClr val="tx1"/>
                </a:solidFill>
                <a:latin typeface="Arial" panose="020B0604020202020204" pitchFamily="34" charset="0"/>
                <a:cs typeface="Arial" panose="020B0604020202020204" pitchFamily="34" charset="0"/>
              </a:rPr>
              <a:t>50% </a:t>
            </a:r>
            <a:r>
              <a:rPr lang="en-US" sz="1800" dirty="0" smtClean="0">
                <a:solidFill>
                  <a:schemeClr val="tx1"/>
                </a:solidFill>
                <a:latin typeface="Arial" panose="020B0604020202020204" pitchFamily="34" charset="0"/>
                <a:cs typeface="Arial" panose="020B0604020202020204" pitchFamily="34" charset="0"/>
              </a:rPr>
              <a:t>of chartered capital =&gt; the information publication shall be made in the same manner as foreign company’s.</a:t>
            </a:r>
            <a:endParaRPr lang="en-US" sz="1800" dirty="0">
              <a:solidFill>
                <a:schemeClr val="tx1"/>
              </a:solidFill>
              <a:latin typeface="Arial" panose="020B0604020202020204" pitchFamily="34" charset="0"/>
              <a:cs typeface="Arial" panose="020B0604020202020204" pitchFamily="34" charset="0"/>
            </a:endParaRPr>
          </a:p>
        </p:txBody>
      </p:sp>
      <p:sp>
        <p:nvSpPr>
          <p:cNvPr id="4" name="Title 1"/>
          <p:cNvSpPr txBox="1">
            <a:spLocks/>
          </p:cNvSpPr>
          <p:nvPr/>
        </p:nvSpPr>
        <p:spPr>
          <a:xfrm>
            <a:off x="304800" y="184621"/>
            <a:ext cx="8229600" cy="646331"/>
          </a:xfrm>
          <a:prstGeom prst="rect">
            <a:avLst/>
          </a:prstGeom>
        </p:spPr>
        <p:txBody>
          <a:bodyPr vert="horz" lIns="91440" tIns="45720" rIns="91440" bIns="45720" rtlCol="0" anchor="ctr" anchorCtr="0">
            <a:spAutoFit/>
          </a:bodyPr>
          <a:lstStyle>
            <a:lvl1pPr algn="l" defTabSz="457200" rtl="0" eaLnBrk="1" latinLnBrk="0" hangingPunct="1">
              <a:spcBef>
                <a:spcPct val="0"/>
              </a:spcBef>
              <a:buNone/>
              <a:defRPr sz="2400" b="0" i="0" kern="1200">
                <a:solidFill>
                  <a:srgbClr val="BA0C2F"/>
                </a:solidFill>
                <a:latin typeface="Gill Sans MT"/>
                <a:ea typeface="+mj-ea"/>
                <a:cs typeface="Gill Sans MT"/>
              </a:defRPr>
            </a:lvl1pPr>
          </a:lstStyle>
          <a:p>
            <a:pPr>
              <a:lnSpc>
                <a:spcPct val="150000"/>
              </a:lnSpc>
            </a:pPr>
            <a:r>
              <a:rPr lang="en-US" dirty="0">
                <a:ln w="0"/>
                <a:solidFill>
                  <a:srgbClr val="C9405D"/>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16.  </a:t>
            </a:r>
            <a:r>
              <a:rPr lang="en-US" dirty="0" smtClean="0">
                <a:ln w="0"/>
                <a:solidFill>
                  <a:srgbClr val="C9405D"/>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Information publication of joint stock company</a:t>
            </a:r>
            <a:endParaRPr lang="en-US" dirty="0">
              <a:ln w="0"/>
              <a:solidFill>
                <a:srgbClr val="C9405D"/>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p:cNvSpPr txBox="1">
            <a:spLocks/>
          </p:cNvSpPr>
          <p:nvPr/>
        </p:nvSpPr>
        <p:spPr>
          <a:xfrm>
            <a:off x="228600" y="1650702"/>
            <a:ext cx="8610600" cy="492443"/>
          </a:xfrm>
          <a:prstGeom prst="rect">
            <a:avLst/>
          </a:prstGeom>
        </p:spPr>
        <p:txBody>
          <a:bodyPr vert="horz" wrap="square" lIns="0" tIns="0" rIns="0" bIns="0" rtlCol="0" anchor="b" anchorCtr="0">
            <a:spAutoFit/>
          </a:bodyPr>
          <a:lstStyle>
            <a:lvl1pPr algn="l" defTabSz="457200" rtl="0" eaLnBrk="1" latinLnBrk="0" hangingPunct="1">
              <a:spcBef>
                <a:spcPct val="0"/>
              </a:spcBef>
              <a:buNone/>
              <a:defRPr sz="4000" b="1" i="0" kern="1200" cap="all">
                <a:solidFill>
                  <a:srgbClr val="BA0C2F"/>
                </a:solidFill>
                <a:latin typeface="Gill Sans MT"/>
                <a:ea typeface="+mj-ea"/>
                <a:cs typeface="Gill Sans MT"/>
              </a:defRPr>
            </a:lvl1pPr>
          </a:lstStyle>
          <a:p>
            <a:pPr algn="ctr"/>
            <a:r>
              <a:rPr lang="en-US" sz="3200" cap="none" dirty="0" smtClean="0">
                <a:ln w="0"/>
                <a:solidFill>
                  <a:srgbClr val="C9405D"/>
                </a:solidFill>
                <a:effectLst>
                  <a:outerShdw blurRad="38100" dist="25400" dir="5400000" algn="ctr" rotWithShape="0">
                    <a:srgbClr val="6E747A">
                      <a:alpha val="43000"/>
                    </a:srgbClr>
                  </a:outerShdw>
                  <a:reflection blurRad="152400" stA="25000" endPos="46000" dist="29997" dir="5400000" sy="-100000" algn="bl" rotWithShape="0"/>
                </a:effectLst>
                <a:latin typeface="Arial" panose="020B0604020202020204" pitchFamily="34" charset="0"/>
                <a:cs typeface="Arial" panose="020B0604020202020204" pitchFamily="34" charset="0"/>
              </a:rPr>
              <a:t>V. BETTER PROTECTION OF INVESTORS</a:t>
            </a:r>
            <a:endParaRPr lang="en-US" sz="3200" cap="none" dirty="0">
              <a:ln w="0"/>
              <a:solidFill>
                <a:srgbClr val="C9405D"/>
              </a:solidFill>
              <a:effectLst>
                <a:outerShdw blurRad="38100" dist="25400" dir="5400000" algn="ctr" rotWithShape="0">
                  <a:srgbClr val="6E747A">
                    <a:alpha val="43000"/>
                  </a:srgbClr>
                </a:outerShdw>
                <a:reflection blurRad="152400" stA="25000" endPos="46000" dist="29997" dir="5400000" sy="-100000" algn="bl" rotWithShape="0"/>
              </a:effectLst>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4016484791"/>
              </p:ext>
            </p:extLst>
          </p:nvPr>
        </p:nvGraphicFramePr>
        <p:xfrm>
          <a:off x="512884" y="992187"/>
          <a:ext cx="7772400" cy="3733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le 1"/>
          <p:cNvSpPr txBox="1">
            <a:spLocks/>
          </p:cNvSpPr>
          <p:nvPr/>
        </p:nvSpPr>
        <p:spPr>
          <a:xfrm>
            <a:off x="263770" y="263780"/>
            <a:ext cx="8270631" cy="461665"/>
          </a:xfrm>
          <a:prstGeom prst="rect">
            <a:avLst/>
          </a:prstGeom>
        </p:spPr>
        <p:txBody>
          <a:bodyPr vert="horz" wrap="square" lIns="91440" tIns="45720" rIns="91440" bIns="45720" rtlCol="0" anchor="ctr" anchorCtr="0">
            <a:spAutoFit/>
          </a:bodyPr>
          <a:lstStyle>
            <a:lvl1pPr algn="l" defTabSz="457200" rtl="0" eaLnBrk="1" latinLnBrk="0" hangingPunct="1">
              <a:spcBef>
                <a:spcPct val="0"/>
              </a:spcBef>
              <a:buNone/>
              <a:defRPr sz="2400" b="0" i="0" kern="1200">
                <a:solidFill>
                  <a:srgbClr val="BA0C2F"/>
                </a:solidFill>
                <a:latin typeface="Gill Sans MT"/>
                <a:ea typeface="+mj-ea"/>
                <a:cs typeface="Gill Sans MT"/>
              </a:defRPr>
            </a:lvl1pPr>
          </a:lstStyle>
          <a:p>
            <a:pPr marL="457200" indent="-457200">
              <a:buAutoNum type="arabicPeriod"/>
            </a:pPr>
            <a:r>
              <a:rPr lang="en-US" dirty="0" smtClean="0">
                <a:ln w="0"/>
                <a:solidFill>
                  <a:srgbClr val="C9405D"/>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What is shareholder protection</a:t>
            </a:r>
            <a:endParaRPr lang="en-US" dirty="0">
              <a:ln w="0"/>
              <a:solidFill>
                <a:srgbClr val="C9405D"/>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endParaRPr>
          </a:p>
        </p:txBody>
      </p:sp>
    </p:spTree>
  </p:cSld>
  <p:clrMapOvr>
    <a:masterClrMapping/>
  </p:clrMapOvr>
  <p:transition xmlns:p14="http://schemas.microsoft.com/office/powerpoint/2010/main" spd="slow">
    <p:comb/>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2"/>
          </p:nvPr>
        </p:nvSpPr>
        <p:spPr>
          <a:xfrm>
            <a:off x="5105400" y="1094564"/>
            <a:ext cx="3657600" cy="3514125"/>
          </a:xfrm>
        </p:spPr>
        <p:txBody>
          <a:bodyPr>
            <a:normAutofit fontScale="77500" lnSpcReduction="20000"/>
          </a:bodyPr>
          <a:lstStyle/>
          <a:p>
            <a:pPr lvl="1" algn="just">
              <a:lnSpc>
                <a:spcPct val="150000"/>
              </a:lnSpc>
              <a:defRPr/>
            </a:pPr>
            <a:r>
              <a:rPr lang="en-US" dirty="0" smtClean="0">
                <a:solidFill>
                  <a:schemeClr val="tx1"/>
                </a:solidFill>
                <a:latin typeface="Arial" panose="020B0604020202020204" pitchFamily="34" charset="0"/>
                <a:cs typeface="Arial" panose="020B0604020202020204" pitchFamily="34" charset="0"/>
              </a:rPr>
              <a:t>File a lawsuit directly or on behalf of the company against the manager</a:t>
            </a:r>
            <a:endParaRPr lang="en-US" dirty="0">
              <a:solidFill>
                <a:schemeClr val="tx1"/>
              </a:solidFill>
              <a:latin typeface="Arial" panose="020B0604020202020204" pitchFamily="34" charset="0"/>
              <a:cs typeface="Arial" panose="020B0604020202020204" pitchFamily="34" charset="0"/>
            </a:endParaRPr>
          </a:p>
          <a:p>
            <a:pPr lvl="1" algn="just">
              <a:lnSpc>
                <a:spcPct val="150000"/>
              </a:lnSpc>
              <a:defRPr/>
            </a:pPr>
            <a:r>
              <a:rPr lang="en-US" dirty="0" smtClean="0">
                <a:solidFill>
                  <a:schemeClr val="tx1"/>
                </a:solidFill>
                <a:latin typeface="Arial" panose="020B0604020202020204" pitchFamily="34" charset="0"/>
                <a:cs typeface="Arial" panose="020B0604020202020204" pitchFamily="34" charset="0"/>
              </a:rPr>
              <a:t>Reasonable litigation costs shall be reimbursed by the company in case of wining the lawsuit.</a:t>
            </a:r>
            <a:endParaRPr lang="en-US" dirty="0">
              <a:solidFill>
                <a:schemeClr val="tx1"/>
              </a:solidFill>
              <a:latin typeface="Arial" panose="020B0604020202020204" pitchFamily="34" charset="0"/>
              <a:cs typeface="Arial" panose="020B0604020202020204" pitchFamily="34" charset="0"/>
            </a:endParaRPr>
          </a:p>
        </p:txBody>
      </p:sp>
      <p:sp>
        <p:nvSpPr>
          <p:cNvPr id="57348" name="AutoShape 10"/>
          <p:cNvSpPr>
            <a:spLocks noChangeArrowheads="1"/>
          </p:cNvSpPr>
          <p:nvPr/>
        </p:nvSpPr>
        <p:spPr bwMode="auto">
          <a:xfrm>
            <a:off x="1752600" y="3974994"/>
            <a:ext cx="2743200" cy="518478"/>
          </a:xfrm>
          <a:prstGeom prst="roundRect">
            <a:avLst>
              <a:gd name="adj" fmla="val 16667"/>
            </a:avLst>
          </a:prstGeom>
          <a:solidFill>
            <a:schemeClr val="accent6">
              <a:lumMod val="50000"/>
            </a:schemeClr>
          </a:solidFill>
          <a:ln w="9525">
            <a:solidFill>
              <a:schemeClr val="tx1"/>
            </a:solidFill>
            <a:round/>
            <a:headEnd/>
            <a:tailEnd/>
          </a:ln>
          <a:scene3d>
            <a:camera prst="orthographicFront"/>
            <a:lightRig rig="threePt" dir="t"/>
          </a:scene3d>
          <a:sp3d>
            <a:bevelT prst="convex"/>
          </a:sp3d>
        </p:spPr>
        <p:txBody>
          <a:bodyPr wrap="none" anchor="ctr"/>
          <a:lstStyle/>
          <a:p>
            <a:pPr algn="ctr" eaLnBrk="0" hangingPunct="0"/>
            <a:r>
              <a:rPr lang="en-US" b="1" dirty="0" smtClean="0">
                <a:solidFill>
                  <a:schemeClr val="bg1"/>
                </a:solidFill>
              </a:rPr>
              <a:t>Shareholders</a:t>
            </a:r>
            <a:endParaRPr lang="en-US" b="1" dirty="0">
              <a:solidFill>
                <a:schemeClr val="bg1"/>
              </a:solidFill>
            </a:endParaRPr>
          </a:p>
        </p:txBody>
      </p:sp>
      <p:sp>
        <p:nvSpPr>
          <p:cNvPr id="57349" name="AutoShape 11"/>
          <p:cNvSpPr>
            <a:spLocks noChangeArrowheads="1"/>
          </p:cNvSpPr>
          <p:nvPr/>
        </p:nvSpPr>
        <p:spPr bwMode="auto">
          <a:xfrm>
            <a:off x="3429000" y="2822822"/>
            <a:ext cx="1524000" cy="518478"/>
          </a:xfrm>
          <a:prstGeom prst="roundRect">
            <a:avLst>
              <a:gd name="adj" fmla="val 16667"/>
            </a:avLst>
          </a:prstGeom>
          <a:solidFill>
            <a:srgbClr val="8BBDFF"/>
          </a:solidFill>
          <a:ln w="9525">
            <a:solidFill>
              <a:schemeClr val="bg1">
                <a:lumMod val="95000"/>
              </a:schemeClr>
            </a:solidFill>
            <a:round/>
            <a:headEnd/>
            <a:tailEnd/>
          </a:ln>
          <a:scene3d>
            <a:camera prst="orthographicFront"/>
            <a:lightRig rig="threePt" dir="t"/>
          </a:scene3d>
          <a:sp3d>
            <a:bevelT prst="convex"/>
          </a:sp3d>
        </p:spPr>
        <p:txBody>
          <a:bodyPr wrap="none" anchor="ctr"/>
          <a:lstStyle/>
          <a:p>
            <a:pPr algn="ctr" eaLnBrk="0" hangingPunct="0"/>
            <a:r>
              <a:rPr lang="en-US" sz="1200" dirty="0" smtClean="0">
                <a:solidFill>
                  <a:sysClr val="windowText" lastClr="000000"/>
                </a:solidFill>
              </a:rPr>
              <a:t>With Control board</a:t>
            </a:r>
            <a:endParaRPr lang="en-US" sz="1200" dirty="0">
              <a:solidFill>
                <a:sysClr val="windowText" lastClr="000000"/>
              </a:solidFill>
            </a:endParaRPr>
          </a:p>
        </p:txBody>
      </p:sp>
      <p:sp>
        <p:nvSpPr>
          <p:cNvPr id="57350" name="AutoShape 13"/>
          <p:cNvSpPr>
            <a:spLocks noChangeArrowheads="1"/>
          </p:cNvSpPr>
          <p:nvPr/>
        </p:nvSpPr>
        <p:spPr bwMode="auto">
          <a:xfrm>
            <a:off x="4191000" y="3398908"/>
            <a:ext cx="381000" cy="518478"/>
          </a:xfrm>
          <a:prstGeom prst="upArrow">
            <a:avLst>
              <a:gd name="adj1" fmla="val 50000"/>
              <a:gd name="adj2" fmla="val 45000"/>
            </a:avLst>
          </a:prstGeom>
          <a:solidFill>
            <a:schemeClr val="accent1"/>
          </a:solidFill>
          <a:ln w="9525">
            <a:solidFill>
              <a:schemeClr val="tx1"/>
            </a:solidFill>
            <a:miter lim="800000"/>
            <a:headEnd/>
            <a:tailEnd/>
          </a:ln>
          <a:scene3d>
            <a:camera prst="orthographicFront"/>
            <a:lightRig rig="threePt" dir="t"/>
          </a:scene3d>
          <a:sp3d>
            <a:bevelT prst="convex"/>
          </a:sp3d>
        </p:spPr>
        <p:txBody>
          <a:bodyPr wrap="none" anchor="ctr"/>
          <a:lstStyle/>
          <a:p>
            <a:pPr eaLnBrk="0" hangingPunct="0"/>
            <a:endParaRPr lang="en-US" dirty="0"/>
          </a:p>
        </p:txBody>
      </p:sp>
      <p:sp>
        <p:nvSpPr>
          <p:cNvPr id="57351" name="AutoShape 15"/>
          <p:cNvSpPr>
            <a:spLocks noChangeArrowheads="1"/>
          </p:cNvSpPr>
          <p:nvPr/>
        </p:nvSpPr>
        <p:spPr bwMode="auto">
          <a:xfrm>
            <a:off x="3657600" y="3398908"/>
            <a:ext cx="457200" cy="518478"/>
          </a:xfrm>
          <a:prstGeom prst="downArrow">
            <a:avLst>
              <a:gd name="adj1" fmla="val 50000"/>
              <a:gd name="adj2" fmla="val 37500"/>
            </a:avLst>
          </a:prstGeom>
          <a:solidFill>
            <a:srgbClr val="FF0000"/>
          </a:solidFill>
          <a:ln w="9525">
            <a:solidFill>
              <a:schemeClr val="tx1"/>
            </a:solidFill>
            <a:miter lim="800000"/>
            <a:headEnd/>
            <a:tailEnd/>
          </a:ln>
          <a:scene3d>
            <a:camera prst="orthographicFront"/>
            <a:lightRig rig="threePt" dir="t"/>
          </a:scene3d>
          <a:sp3d>
            <a:bevelT prst="convex"/>
          </a:sp3d>
        </p:spPr>
        <p:txBody>
          <a:bodyPr wrap="none" anchor="ctr"/>
          <a:lstStyle/>
          <a:p>
            <a:pPr eaLnBrk="0" hangingPunct="0"/>
            <a:endParaRPr lang="en-US" dirty="0"/>
          </a:p>
        </p:txBody>
      </p:sp>
      <p:sp>
        <p:nvSpPr>
          <p:cNvPr id="57352" name="AutoShape 16"/>
          <p:cNvSpPr>
            <a:spLocks noChangeArrowheads="1"/>
          </p:cNvSpPr>
          <p:nvPr/>
        </p:nvSpPr>
        <p:spPr bwMode="auto">
          <a:xfrm>
            <a:off x="381000" y="2822822"/>
            <a:ext cx="1676400" cy="518478"/>
          </a:xfrm>
          <a:prstGeom prst="roundRect">
            <a:avLst>
              <a:gd name="adj" fmla="val 16667"/>
            </a:avLst>
          </a:prstGeom>
          <a:solidFill>
            <a:srgbClr val="8BBDFF"/>
          </a:solidFill>
          <a:ln w="9525">
            <a:solidFill>
              <a:schemeClr val="bg1">
                <a:lumMod val="95000"/>
              </a:schemeClr>
            </a:solidFill>
            <a:round/>
            <a:headEnd/>
            <a:tailEnd/>
          </a:ln>
          <a:scene3d>
            <a:camera prst="orthographicFront"/>
            <a:lightRig rig="threePt" dir="t"/>
          </a:scene3d>
          <a:sp3d>
            <a:bevelT prst="convex"/>
          </a:sp3d>
        </p:spPr>
        <p:txBody>
          <a:bodyPr wrap="none" anchor="ctr"/>
          <a:lstStyle/>
          <a:p>
            <a:pPr algn="ctr" eaLnBrk="0" hangingPunct="0"/>
            <a:r>
              <a:rPr lang="en-US" sz="1200" dirty="0" smtClean="0">
                <a:solidFill>
                  <a:sysClr val="windowText" lastClr="000000"/>
                </a:solidFill>
              </a:rPr>
              <a:t>Without Control Board</a:t>
            </a:r>
            <a:endParaRPr lang="en-US" sz="1200" dirty="0">
              <a:solidFill>
                <a:sysClr val="windowText" lastClr="000000"/>
              </a:solidFill>
            </a:endParaRPr>
          </a:p>
        </p:txBody>
      </p:sp>
      <p:sp>
        <p:nvSpPr>
          <p:cNvPr id="57353" name="AutoShape 22"/>
          <p:cNvSpPr>
            <a:spLocks noChangeArrowheads="1"/>
          </p:cNvSpPr>
          <p:nvPr/>
        </p:nvSpPr>
        <p:spPr bwMode="auto">
          <a:xfrm>
            <a:off x="1752600" y="1440215"/>
            <a:ext cx="2667000" cy="460869"/>
          </a:xfrm>
          <a:prstGeom prst="roundRect">
            <a:avLst>
              <a:gd name="adj" fmla="val 16667"/>
            </a:avLst>
          </a:prstGeom>
          <a:solidFill>
            <a:schemeClr val="bg1">
              <a:lumMod val="95000"/>
            </a:schemeClr>
          </a:solidFill>
          <a:ln w="9525">
            <a:solidFill>
              <a:schemeClr val="bg1">
                <a:lumMod val="95000"/>
              </a:schemeClr>
            </a:solidFill>
            <a:round/>
            <a:headEnd/>
            <a:tailEnd/>
          </a:ln>
          <a:scene3d>
            <a:camera prst="orthographicFront"/>
            <a:lightRig rig="threePt" dir="t"/>
          </a:scene3d>
          <a:sp3d>
            <a:bevelT prst="convex"/>
          </a:sp3d>
        </p:spPr>
        <p:txBody>
          <a:bodyPr wrap="none" anchor="ctr"/>
          <a:lstStyle/>
          <a:p>
            <a:pPr algn="ctr" eaLnBrk="0" hangingPunct="0"/>
            <a:r>
              <a:rPr lang="en-US" sz="2000" b="1" dirty="0" smtClean="0">
                <a:solidFill>
                  <a:sysClr val="windowText" lastClr="000000"/>
                </a:solidFill>
              </a:rPr>
              <a:t>Court</a:t>
            </a:r>
            <a:endParaRPr lang="en-US" sz="2000" b="1" dirty="0">
              <a:solidFill>
                <a:sysClr val="windowText" lastClr="000000"/>
              </a:solidFill>
            </a:endParaRPr>
          </a:p>
        </p:txBody>
      </p:sp>
      <p:sp>
        <p:nvSpPr>
          <p:cNvPr id="57354" name="AutoShape 23"/>
          <p:cNvSpPr>
            <a:spLocks noChangeArrowheads="1"/>
          </p:cNvSpPr>
          <p:nvPr/>
        </p:nvSpPr>
        <p:spPr bwMode="auto">
          <a:xfrm>
            <a:off x="3657600" y="1958693"/>
            <a:ext cx="381000" cy="806521"/>
          </a:xfrm>
          <a:prstGeom prst="upArrow">
            <a:avLst>
              <a:gd name="adj1" fmla="val 50000"/>
              <a:gd name="adj2" fmla="val 70000"/>
            </a:avLst>
          </a:prstGeom>
          <a:solidFill>
            <a:schemeClr val="accent1"/>
          </a:solidFill>
          <a:ln w="9525">
            <a:solidFill>
              <a:schemeClr val="tx1"/>
            </a:solidFill>
            <a:miter lim="800000"/>
            <a:headEnd/>
            <a:tailEnd/>
          </a:ln>
          <a:scene3d>
            <a:camera prst="orthographicFront"/>
            <a:lightRig rig="threePt" dir="t"/>
          </a:scene3d>
          <a:sp3d>
            <a:bevelT prst="convex"/>
          </a:sp3d>
        </p:spPr>
        <p:txBody>
          <a:bodyPr wrap="none" anchor="ctr"/>
          <a:lstStyle/>
          <a:p>
            <a:pPr eaLnBrk="0" hangingPunct="0"/>
            <a:endParaRPr lang="en-US" dirty="0"/>
          </a:p>
        </p:txBody>
      </p:sp>
      <p:sp>
        <p:nvSpPr>
          <p:cNvPr id="57355" name="AutoShape 26"/>
          <p:cNvSpPr>
            <a:spLocks noChangeArrowheads="1"/>
          </p:cNvSpPr>
          <p:nvPr/>
        </p:nvSpPr>
        <p:spPr bwMode="auto">
          <a:xfrm>
            <a:off x="2133600" y="1958693"/>
            <a:ext cx="381000" cy="1958693"/>
          </a:xfrm>
          <a:prstGeom prst="upArrow">
            <a:avLst>
              <a:gd name="adj1" fmla="val 50000"/>
              <a:gd name="adj2" fmla="val 170000"/>
            </a:avLst>
          </a:prstGeom>
          <a:solidFill>
            <a:schemeClr val="accent1"/>
          </a:solidFill>
          <a:ln w="9525">
            <a:solidFill>
              <a:schemeClr val="tx1"/>
            </a:solidFill>
            <a:miter lim="800000"/>
            <a:headEnd/>
            <a:tailEnd/>
          </a:ln>
          <a:scene3d>
            <a:camera prst="orthographicFront"/>
            <a:lightRig rig="threePt" dir="t"/>
          </a:scene3d>
          <a:sp3d>
            <a:bevelT prst="convex"/>
          </a:sp3d>
        </p:spPr>
        <p:txBody>
          <a:bodyPr wrap="none" anchor="ctr"/>
          <a:lstStyle/>
          <a:p>
            <a:pPr eaLnBrk="0" hangingPunct="0"/>
            <a:endParaRPr lang="en-US" dirty="0"/>
          </a:p>
        </p:txBody>
      </p:sp>
      <p:cxnSp>
        <p:nvCxnSpPr>
          <p:cNvPr id="57356" name="Straight Connector 21"/>
          <p:cNvCxnSpPr>
            <a:cxnSpLocks noChangeShapeType="1"/>
          </p:cNvCxnSpPr>
          <p:nvPr/>
        </p:nvCxnSpPr>
        <p:spPr bwMode="auto">
          <a:xfrm rot="5400000">
            <a:off x="3300749" y="2880237"/>
            <a:ext cx="3455316" cy="1587"/>
          </a:xfrm>
          <a:prstGeom prst="line">
            <a:avLst/>
          </a:prstGeom>
          <a:noFill/>
          <a:ln w="57150" algn="ctr">
            <a:solidFill>
              <a:srgbClr val="C9405D"/>
            </a:solidFill>
            <a:round/>
            <a:headEnd/>
            <a:tailEnd/>
          </a:ln>
        </p:spPr>
      </p:cxnSp>
      <p:sp>
        <p:nvSpPr>
          <p:cNvPr id="14" name="Title 1"/>
          <p:cNvSpPr txBox="1">
            <a:spLocks/>
          </p:cNvSpPr>
          <p:nvPr/>
        </p:nvSpPr>
        <p:spPr>
          <a:xfrm>
            <a:off x="263770" y="263780"/>
            <a:ext cx="8270631" cy="461665"/>
          </a:xfrm>
          <a:prstGeom prst="rect">
            <a:avLst/>
          </a:prstGeom>
        </p:spPr>
        <p:txBody>
          <a:bodyPr vert="horz" wrap="square" lIns="91440" tIns="45720" rIns="91440" bIns="45720" rtlCol="0" anchor="ctr" anchorCtr="0">
            <a:spAutoFit/>
          </a:bodyPr>
          <a:lstStyle>
            <a:lvl1pPr algn="l" defTabSz="457200" rtl="0" eaLnBrk="1" latinLnBrk="0" hangingPunct="1">
              <a:spcBef>
                <a:spcPct val="0"/>
              </a:spcBef>
              <a:buNone/>
              <a:defRPr sz="2400" b="0" i="0" kern="1200">
                <a:solidFill>
                  <a:srgbClr val="BA0C2F"/>
                </a:solidFill>
                <a:latin typeface="Gill Sans MT"/>
                <a:ea typeface="+mj-ea"/>
                <a:cs typeface="Gill Sans MT"/>
              </a:defRPr>
            </a:lvl1pPr>
          </a:lstStyle>
          <a:p>
            <a:r>
              <a:rPr lang="en-US" dirty="0">
                <a:ln w="0"/>
                <a:solidFill>
                  <a:srgbClr val="C9405D"/>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2.  </a:t>
            </a:r>
            <a:r>
              <a:rPr lang="en-US" dirty="0" smtClean="0">
                <a:ln w="0"/>
                <a:solidFill>
                  <a:srgbClr val="C9405D"/>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It is easy for the shareholder to file a lawsuit</a:t>
            </a:r>
            <a:endParaRPr lang="en-US" dirty="0">
              <a:ln w="0"/>
              <a:solidFill>
                <a:srgbClr val="C9405D"/>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endParaRPr>
          </a:p>
        </p:txBody>
      </p:sp>
      <p:sp>
        <p:nvSpPr>
          <p:cNvPr id="15" name="Title 1"/>
          <p:cNvSpPr txBox="1">
            <a:spLocks/>
          </p:cNvSpPr>
          <p:nvPr/>
        </p:nvSpPr>
        <p:spPr bwMode="auto">
          <a:xfrm>
            <a:off x="1295400" y="687387"/>
            <a:ext cx="7543800" cy="4608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rPr>
              <a:t>Enterprise law </a:t>
            </a:r>
            <a:r>
              <a:rPr kumimoji="0" lang="en-US" sz="2400" i="0" u="none" strike="noStrike" kern="0" cap="none" spc="0" normalizeH="0" baseline="0" noProof="0" dirty="0">
                <a:ln>
                  <a:noFill/>
                </a:ln>
                <a:solidFill>
                  <a:schemeClr val="tx2"/>
                </a:solidFill>
                <a:effectLst>
                  <a:outerShdw blurRad="38100" dist="38100" dir="2700000" algn="tl">
                    <a:srgbClr val="000000"/>
                  </a:outerShdw>
                </a:effectLst>
                <a:uLnTx/>
                <a:uFillTx/>
                <a:latin typeface="+mj-lt"/>
                <a:ea typeface="+mj-ea"/>
                <a:cs typeface="+mj-cs"/>
              </a:rPr>
              <a:t>2005</a:t>
            </a:r>
            <a:r>
              <a:rPr kumimoji="0" lang="en-US" sz="2400" i="0" u="none" strike="noStrike" kern="0" cap="none" spc="0" normalizeH="0" noProof="0" dirty="0">
                <a:ln>
                  <a:noFill/>
                </a:ln>
                <a:solidFill>
                  <a:schemeClr val="tx2"/>
                </a:solidFill>
                <a:effectLst>
                  <a:outerShdw blurRad="38100" dist="38100" dir="2700000" algn="tl">
                    <a:srgbClr val="000000"/>
                  </a:outerShdw>
                </a:effectLst>
                <a:uLnTx/>
                <a:uFillTx/>
                <a:latin typeface="+mj-lt"/>
                <a:ea typeface="+mj-ea"/>
                <a:cs typeface="+mj-cs"/>
              </a:rPr>
              <a:t>			 </a:t>
            </a:r>
            <a:r>
              <a:rPr kumimoji="0" lang="en-US" sz="2400" i="0" u="none" strike="noStrike" kern="0" cap="none" spc="0" normalizeH="0" noProof="0" dirty="0" smtClean="0">
                <a:ln>
                  <a:noFill/>
                </a:ln>
                <a:solidFill>
                  <a:schemeClr val="tx2"/>
                </a:solidFill>
                <a:effectLst>
                  <a:outerShdw blurRad="38100" dist="38100" dir="2700000" algn="tl">
                    <a:srgbClr val="000000"/>
                  </a:outerShdw>
                </a:effectLst>
                <a:uLnTx/>
                <a:uFillTx/>
                <a:latin typeface="+mj-lt"/>
                <a:ea typeface="+mj-ea"/>
                <a:cs typeface="+mj-cs"/>
              </a:rPr>
              <a:t>  Enterprise law 2014</a:t>
            </a:r>
            <a:endParaRPr kumimoji="0" lang="en-US" sz="2400" i="0" u="none" strike="noStrike" kern="0" cap="none" spc="0" normalizeH="0" baseline="0" noProof="0" dirty="0">
              <a:ln>
                <a:noFill/>
              </a:ln>
              <a:solidFill>
                <a:schemeClr val="tx2"/>
              </a:solidFill>
              <a:effectLst>
                <a:outerShdw blurRad="38100" dist="38100" dir="2700000" algn="tl">
                  <a:srgbClr val="000000"/>
                </a:outerShdw>
              </a:effectLst>
              <a:uLnTx/>
              <a:uFillTx/>
              <a:latin typeface="+mj-lt"/>
              <a:ea typeface="+mj-ea"/>
              <a:cs typeface="+mj-cs"/>
            </a:endParaRPr>
          </a:p>
        </p:txBody>
      </p:sp>
    </p:spTree>
  </p:cSld>
  <p:clrMapOvr>
    <a:masterClrMapping/>
  </p:clrMapOvr>
  <p:transition xmlns:p14="http://schemas.microsoft.com/office/powerpoint/2010/main" spd="slow">
    <p:wheel spokes="1"/>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3"/>
          <p:cNvSpPr>
            <a:spLocks noGrp="1" noChangeArrowheads="1"/>
          </p:cNvSpPr>
          <p:nvPr>
            <p:ph idx="1"/>
          </p:nvPr>
        </p:nvSpPr>
        <p:spPr>
          <a:xfrm>
            <a:off x="685800" y="806520"/>
            <a:ext cx="7848600" cy="4032603"/>
          </a:xfrm>
        </p:spPr>
        <p:txBody>
          <a:bodyPr>
            <a:normAutofit fontScale="85000" lnSpcReduction="20000"/>
          </a:bodyPr>
          <a:lstStyle/>
          <a:p>
            <a:pPr marL="0" indent="0" algn="just">
              <a:lnSpc>
                <a:spcPct val="150000"/>
              </a:lnSpc>
              <a:buNone/>
            </a:pPr>
            <a:r>
              <a:rPr lang="en-US" sz="2400" b="1" dirty="0" smtClean="0">
                <a:solidFill>
                  <a:schemeClr val="tx1"/>
                </a:solidFill>
                <a:effectLst/>
                <a:latin typeface="Arial" panose="020B0604020202020204" pitchFamily="34" charset="0"/>
                <a:cs typeface="Arial" panose="020B0604020202020204" pitchFamily="34" charset="0"/>
              </a:rPr>
              <a:t>New provisions of Enterprise Law </a:t>
            </a:r>
            <a:r>
              <a:rPr lang="en-US" sz="2400" b="1" dirty="0">
                <a:solidFill>
                  <a:schemeClr val="tx1"/>
                </a:solidFill>
                <a:effectLst/>
                <a:latin typeface="Arial" panose="020B0604020202020204" pitchFamily="34" charset="0"/>
                <a:cs typeface="Arial" panose="020B0604020202020204" pitchFamily="34" charset="0"/>
              </a:rPr>
              <a:t>2014:</a:t>
            </a:r>
          </a:p>
          <a:p>
            <a:pPr lvl="1" algn="just">
              <a:lnSpc>
                <a:spcPct val="150000"/>
              </a:lnSpc>
            </a:pPr>
            <a:r>
              <a:rPr lang="en-US" sz="2400" dirty="0" smtClean="0">
                <a:solidFill>
                  <a:schemeClr val="tx1"/>
                </a:solidFill>
                <a:latin typeface="Arial" panose="020B0604020202020204" pitchFamily="34" charset="0"/>
                <a:cs typeface="Arial" panose="020B0604020202020204" pitchFamily="34" charset="0"/>
              </a:rPr>
              <a:t>Subsidiaries are not allowed to make capital contribution to or buy shares of parent company</a:t>
            </a:r>
            <a:endParaRPr lang="en-US" sz="2400" dirty="0">
              <a:solidFill>
                <a:schemeClr val="tx1"/>
              </a:solidFill>
              <a:effectLst/>
              <a:latin typeface="Arial" panose="020B0604020202020204" pitchFamily="34" charset="0"/>
              <a:cs typeface="Arial" panose="020B0604020202020204" pitchFamily="34" charset="0"/>
            </a:endParaRPr>
          </a:p>
          <a:p>
            <a:pPr lvl="1" algn="just">
              <a:lnSpc>
                <a:spcPct val="150000"/>
              </a:lnSpc>
            </a:pPr>
            <a:r>
              <a:rPr lang="en-US" sz="2400" dirty="0" smtClean="0">
                <a:solidFill>
                  <a:schemeClr val="tx1"/>
                </a:solidFill>
                <a:effectLst/>
                <a:latin typeface="Arial" panose="020B0604020202020204" pitchFamily="34" charset="0"/>
                <a:cs typeface="Arial" panose="020B0604020202020204" pitchFamily="34" charset="0"/>
              </a:rPr>
              <a:t>Subsidiaries of the same parent company are not allowed to make </a:t>
            </a:r>
            <a:r>
              <a:rPr lang="en-US" sz="2400" dirty="0" smtClean="0">
                <a:solidFill>
                  <a:schemeClr val="tx1"/>
                </a:solidFill>
                <a:latin typeface="Arial" panose="020B0604020202020204" pitchFamily="34" charset="0"/>
                <a:cs typeface="Arial" panose="020B0604020202020204" pitchFamily="34" charset="0"/>
              </a:rPr>
              <a:t>capital contribution or to buy shares to establish cross-ownership</a:t>
            </a:r>
            <a:endParaRPr lang="en-US" sz="2400" dirty="0">
              <a:solidFill>
                <a:schemeClr val="tx1"/>
              </a:solidFill>
              <a:effectLst/>
              <a:latin typeface="Arial" panose="020B0604020202020204" pitchFamily="34" charset="0"/>
              <a:cs typeface="Arial" panose="020B0604020202020204" pitchFamily="34" charset="0"/>
            </a:endParaRPr>
          </a:p>
          <a:p>
            <a:pPr lvl="1" algn="just">
              <a:lnSpc>
                <a:spcPct val="150000"/>
              </a:lnSpc>
            </a:pPr>
            <a:r>
              <a:rPr lang="en-US" sz="2400" dirty="0" smtClean="0">
                <a:solidFill>
                  <a:schemeClr val="tx1"/>
                </a:solidFill>
                <a:effectLst/>
                <a:latin typeface="Arial" panose="020B0604020202020204" pitchFamily="34" charset="0"/>
                <a:cs typeface="Arial" panose="020B0604020202020204" pitchFamily="34" charset="0"/>
              </a:rPr>
              <a:t>Subsidiaries of the same parent company, of which the State owns </a:t>
            </a:r>
            <a:r>
              <a:rPr lang="en-US" sz="2400" dirty="0">
                <a:solidFill>
                  <a:schemeClr val="tx1"/>
                </a:solidFill>
                <a:effectLst/>
                <a:latin typeface="Arial" panose="020B0604020202020204" pitchFamily="34" charset="0"/>
                <a:cs typeface="Arial" panose="020B0604020202020204" pitchFamily="34" charset="0"/>
              </a:rPr>
              <a:t>&gt;65% </a:t>
            </a:r>
            <a:r>
              <a:rPr lang="en-US" sz="2400" dirty="0" smtClean="0">
                <a:solidFill>
                  <a:schemeClr val="tx1"/>
                </a:solidFill>
                <a:effectLst/>
                <a:latin typeface="Arial" panose="020B0604020202020204" pitchFamily="34" charset="0"/>
                <a:cs typeface="Arial" panose="020B0604020202020204" pitchFamily="34" charset="0"/>
              </a:rPr>
              <a:t>chartered capital, ar</a:t>
            </a:r>
            <a:r>
              <a:rPr lang="en-US" sz="2400" dirty="0" smtClean="0">
                <a:solidFill>
                  <a:schemeClr val="tx1"/>
                </a:solidFill>
                <a:latin typeface="Arial" panose="020B0604020202020204" pitchFamily="34" charset="0"/>
                <a:cs typeface="Arial" panose="020B0604020202020204" pitchFamily="34" charset="0"/>
              </a:rPr>
              <a:t>e not allowed to make capital contribution to establish a new enterprise</a:t>
            </a:r>
            <a:r>
              <a:rPr lang="en-US" sz="2400" dirty="0" smtClean="0">
                <a:solidFill>
                  <a:schemeClr val="tx1"/>
                </a:solidFill>
                <a:effectLst/>
                <a:latin typeface="Arial" panose="020B0604020202020204" pitchFamily="34" charset="0"/>
                <a:cs typeface="Arial" panose="020B0604020202020204" pitchFamily="34" charset="0"/>
              </a:rPr>
              <a:t>.</a:t>
            </a:r>
            <a:endParaRPr lang="en-US" sz="2400" dirty="0">
              <a:solidFill>
                <a:schemeClr val="tx1"/>
              </a:solidFill>
              <a:effectLst/>
              <a:latin typeface="Arial" panose="020B0604020202020204" pitchFamily="34" charset="0"/>
              <a:cs typeface="Arial" panose="020B0604020202020204" pitchFamily="34" charset="0"/>
            </a:endParaRPr>
          </a:p>
        </p:txBody>
      </p:sp>
      <p:sp>
        <p:nvSpPr>
          <p:cNvPr id="4" name="Title 1"/>
          <p:cNvSpPr txBox="1">
            <a:spLocks/>
          </p:cNvSpPr>
          <p:nvPr/>
        </p:nvSpPr>
        <p:spPr>
          <a:xfrm>
            <a:off x="263770" y="263780"/>
            <a:ext cx="8270631" cy="461665"/>
          </a:xfrm>
          <a:prstGeom prst="rect">
            <a:avLst/>
          </a:prstGeom>
        </p:spPr>
        <p:txBody>
          <a:bodyPr vert="horz" wrap="square" lIns="91440" tIns="45720" rIns="91440" bIns="45720" rtlCol="0" anchor="ctr" anchorCtr="0">
            <a:spAutoFit/>
          </a:bodyPr>
          <a:lstStyle>
            <a:lvl1pPr algn="l" defTabSz="457200" rtl="0" eaLnBrk="1" latinLnBrk="0" hangingPunct="1">
              <a:spcBef>
                <a:spcPct val="0"/>
              </a:spcBef>
              <a:buNone/>
              <a:defRPr sz="2400" b="0" i="0" kern="1200">
                <a:solidFill>
                  <a:srgbClr val="BA0C2F"/>
                </a:solidFill>
                <a:latin typeface="Gill Sans MT"/>
                <a:ea typeface="+mj-ea"/>
                <a:cs typeface="Gill Sans MT"/>
              </a:defRPr>
            </a:lvl1pPr>
          </a:lstStyle>
          <a:p>
            <a:r>
              <a:rPr lang="en-US" dirty="0">
                <a:ln w="0"/>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3.  </a:t>
            </a:r>
            <a:r>
              <a:rPr lang="en-US" dirty="0" smtClean="0">
                <a:ln w="0"/>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rPr>
              <a:t>Limiting cross-ownership</a:t>
            </a:r>
            <a:endParaRPr lang="en-US" dirty="0">
              <a:ln w="0"/>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endParaRPr>
          </a:p>
        </p:txBody>
      </p:sp>
    </p:spTree>
  </p:cSld>
  <p:clrMapOvr>
    <a:masterClrMapping/>
  </p:clrMapOvr>
  <p:transition xmlns:p14="http://schemas.microsoft.com/office/powerpoint/2010/main" spd="slow">
    <p:push dir="u"/>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C3349C05-927F-3348-96DF-9086CF2761D6}" type="datetime1">
              <a:rPr lang="en-US" smtClean="0"/>
              <a:pPr/>
              <a:t>7/26/17</a:t>
            </a:fld>
            <a:endParaRPr lang="en-US" dirty="0"/>
          </a:p>
        </p:txBody>
      </p:sp>
      <p:sp>
        <p:nvSpPr>
          <p:cNvPr id="5" name="Slide Number Placeholder 4"/>
          <p:cNvSpPr>
            <a:spLocks noGrp="1"/>
          </p:cNvSpPr>
          <p:nvPr>
            <p:ph type="sldNum" sz="quarter" idx="12"/>
          </p:nvPr>
        </p:nvSpPr>
        <p:spPr/>
        <p:txBody>
          <a:bodyPr/>
          <a:lstStyle/>
          <a:p>
            <a:fld id="{42782948-4DBE-204D-AB9E-B65E067054AE}" type="slidenum">
              <a:rPr lang="en-US" smtClean="0"/>
              <a:pPr/>
              <a:t>34</a:t>
            </a:fld>
            <a:endParaRPr lang="en-US" dirty="0"/>
          </a:p>
        </p:txBody>
      </p:sp>
      <p:sp>
        <p:nvSpPr>
          <p:cNvPr id="6" name="Subtitle 11"/>
          <p:cNvSpPr txBox="1">
            <a:spLocks/>
          </p:cNvSpPr>
          <p:nvPr/>
        </p:nvSpPr>
        <p:spPr>
          <a:xfrm>
            <a:off x="685800" y="2592387"/>
            <a:ext cx="7086600" cy="1382607"/>
          </a:xfrm>
          <a:prstGeom prst="rect">
            <a:avLst/>
          </a:prstGeom>
        </p:spPr>
        <p:txBody>
          <a:bodyPr/>
          <a:lstStyle>
            <a:lvl1pPr marL="230188" indent="-230188" algn="l" defTabSz="457200" rtl="0" eaLnBrk="1" latinLnBrk="0" hangingPunct="1">
              <a:spcBef>
                <a:spcPts val="0"/>
              </a:spcBef>
              <a:spcAft>
                <a:spcPts val="800"/>
              </a:spcAft>
              <a:buFont typeface="Arial"/>
              <a:buChar char="•"/>
              <a:defRPr sz="1600" b="0" i="0" kern="1200">
                <a:solidFill>
                  <a:srgbClr val="6C6463"/>
                </a:solidFill>
                <a:latin typeface="Gill Sans MT"/>
                <a:ea typeface="+mn-ea"/>
                <a:cs typeface="Gill Sans MT"/>
              </a:defRPr>
            </a:lvl1pPr>
            <a:lvl2pPr marL="684213" indent="-230188" algn="l" defTabSz="457200" rtl="0" eaLnBrk="1" latinLnBrk="0" hangingPunct="1">
              <a:spcBef>
                <a:spcPts val="0"/>
              </a:spcBef>
              <a:spcAft>
                <a:spcPts val="800"/>
              </a:spcAft>
              <a:buFont typeface="Arial"/>
              <a:buChar char="–"/>
              <a:defRPr sz="1600" b="0" i="0" kern="1200">
                <a:solidFill>
                  <a:srgbClr val="6C6463"/>
                </a:solidFill>
                <a:latin typeface="Gill Sans MT"/>
                <a:ea typeface="+mn-ea"/>
                <a:cs typeface="Gill Sans MT"/>
              </a:defRPr>
            </a:lvl2pPr>
            <a:lvl3pPr marL="914400" indent="-230188" algn="l" defTabSz="457200" rtl="0" eaLnBrk="1" latinLnBrk="0" hangingPunct="1">
              <a:spcBef>
                <a:spcPct val="20000"/>
              </a:spcBef>
              <a:buFont typeface="Arial"/>
              <a:buChar char="•"/>
              <a:defRPr sz="1800" b="0" i="0" kern="1200">
                <a:solidFill>
                  <a:srgbClr val="6C6463"/>
                </a:solidFill>
                <a:latin typeface="Gill Sans MT"/>
                <a:ea typeface="+mn-ea"/>
                <a:cs typeface="Gill Sans MT"/>
              </a:defRPr>
            </a:lvl3pPr>
            <a:lvl4pPr marL="1146175" indent="-231775" algn="l" defTabSz="457200" rtl="0" eaLnBrk="1" latinLnBrk="0" hangingPunct="1">
              <a:spcBef>
                <a:spcPct val="20000"/>
              </a:spcBef>
              <a:buFont typeface="Arial"/>
              <a:buChar char="–"/>
              <a:defRPr sz="1600" b="0" i="0" kern="1200">
                <a:solidFill>
                  <a:srgbClr val="6C6463"/>
                </a:solidFill>
                <a:latin typeface="Gill Sans MT"/>
                <a:ea typeface="+mn-ea"/>
                <a:cs typeface="Gill Sans MT"/>
              </a:defRPr>
            </a:lvl4pPr>
            <a:lvl5pPr marL="1255713" indent="-230188" algn="l" defTabSz="457200" rtl="0" eaLnBrk="1" latinLnBrk="0" hangingPunct="1">
              <a:spcBef>
                <a:spcPct val="20000"/>
              </a:spcBef>
              <a:buFont typeface="Arial"/>
              <a:buChar char="»"/>
              <a:defRPr sz="1400" b="0" i="0" kern="1200">
                <a:solidFill>
                  <a:srgbClr val="6C6463"/>
                </a:solidFill>
                <a:latin typeface="Gill Sans MT"/>
                <a:ea typeface="+mn-ea"/>
                <a:cs typeface="Gill Sans M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0" algn="just"/>
            <a:r>
              <a:rPr lang="en-US" b="1" dirty="0">
                <a:solidFill>
                  <a:schemeClr val="bg1"/>
                </a:solidFill>
                <a:latin typeface="Arial"/>
                <a:cs typeface="Arial"/>
              </a:rPr>
              <a:t>Phan </a:t>
            </a:r>
            <a:r>
              <a:rPr lang="en-US" b="1" dirty="0" smtClean="0">
                <a:solidFill>
                  <a:schemeClr val="bg1"/>
                </a:solidFill>
                <a:latin typeface="Arial"/>
                <a:cs typeface="Arial"/>
              </a:rPr>
              <a:t>Duc Hieu</a:t>
            </a:r>
            <a:endParaRPr lang="en-US" b="1" dirty="0">
              <a:solidFill>
                <a:schemeClr val="bg1"/>
              </a:solidFill>
              <a:latin typeface="Arial"/>
              <a:cs typeface="Arial"/>
            </a:endParaRPr>
          </a:p>
          <a:p>
            <a:pPr marL="0" lvl="0" indent="0" algn="just">
              <a:buNone/>
            </a:pPr>
            <a:r>
              <a:rPr lang="en-US" i="1" dirty="0" smtClean="0">
                <a:solidFill>
                  <a:schemeClr val="bg1"/>
                </a:solidFill>
                <a:latin typeface="Arial"/>
                <a:cs typeface="Arial"/>
              </a:rPr>
              <a:t>Deputy Director, Central Institute for Economic Management, Ministry of Planning and Investment</a:t>
            </a:r>
            <a:endParaRPr lang="vi-VN" i="1" dirty="0">
              <a:solidFill>
                <a:schemeClr val="bg1"/>
              </a:solidFill>
              <a:latin typeface="Arial"/>
              <a:cs typeface="Arial"/>
            </a:endParaRPr>
          </a:p>
          <a:p>
            <a:pPr algn="just"/>
            <a:r>
              <a:rPr lang="en-US" b="1" dirty="0" smtClean="0">
                <a:solidFill>
                  <a:schemeClr val="bg1"/>
                </a:solidFill>
                <a:latin typeface="Arial"/>
                <a:cs typeface="Arial"/>
              </a:rPr>
              <a:t>Nguyen Hung </a:t>
            </a:r>
            <a:r>
              <a:rPr lang="en-US" b="1" dirty="0">
                <a:solidFill>
                  <a:schemeClr val="bg1"/>
                </a:solidFill>
                <a:latin typeface="Arial"/>
                <a:cs typeface="Arial"/>
              </a:rPr>
              <a:t>Quang</a:t>
            </a:r>
          </a:p>
          <a:p>
            <a:pPr marL="0" indent="0" algn="just">
              <a:buNone/>
            </a:pPr>
            <a:r>
              <a:rPr lang="en-US" i="1" dirty="0" smtClean="0">
                <a:solidFill>
                  <a:schemeClr val="bg1"/>
                </a:solidFill>
                <a:latin typeface="Arial"/>
                <a:cs typeface="Arial"/>
              </a:rPr>
              <a:t>USAID GIG project consultant </a:t>
            </a:r>
            <a:r>
              <a:rPr lang="en-US" i="1" dirty="0">
                <a:solidFill>
                  <a:schemeClr val="bg1"/>
                </a:solidFill>
                <a:latin typeface="Arial"/>
                <a:cs typeface="Arial"/>
              </a:rPr>
              <a:t>–</a:t>
            </a:r>
            <a:r>
              <a:rPr lang="en-US" i="1" dirty="0" smtClean="0">
                <a:solidFill>
                  <a:schemeClr val="bg1"/>
                </a:solidFill>
                <a:latin typeface="Arial"/>
                <a:cs typeface="Arial"/>
              </a:rPr>
              <a:t>NHQuang &amp; Associates</a:t>
            </a:r>
            <a:endParaRPr lang="en-US" dirty="0">
              <a:solidFill>
                <a:schemeClr val="bg1"/>
              </a:solidFill>
              <a:latin typeface="Arial"/>
              <a:cs typeface="Arial"/>
            </a:endParaRPr>
          </a:p>
        </p:txBody>
      </p:sp>
      <p:sp>
        <p:nvSpPr>
          <p:cNvPr id="2" name="Rectangle 1"/>
          <p:cNvSpPr/>
          <p:nvPr/>
        </p:nvSpPr>
        <p:spPr>
          <a:xfrm>
            <a:off x="685800" y="691303"/>
            <a:ext cx="6096000" cy="144021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US" sz="4000" dirty="0" smtClean="0">
                <a:latin typeface="Arial" panose="020B0604020202020204" pitchFamily="34" charset="0"/>
                <a:cs typeface="Arial" panose="020B0604020202020204" pitchFamily="34" charset="0"/>
              </a:rPr>
              <a:t>THANK YOU!</a:t>
            </a:r>
            <a:endParaRPr lang="vi-VN" sz="4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5372643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theme/theme1.xml><?xml version="1.0" encoding="utf-8"?>
<a:theme xmlns:a="http://schemas.openxmlformats.org/drawingml/2006/main" name="16.9-Template_4.29.2016">
  <a:themeElements>
    <a:clrScheme name="Custom 2">
      <a:dk1>
        <a:sysClr val="windowText" lastClr="000000"/>
      </a:dk1>
      <a:lt1>
        <a:srgbClr val="FFFFFF"/>
      </a:lt1>
      <a:dk2>
        <a:srgbClr val="002F6C"/>
      </a:dk2>
      <a:lt2>
        <a:srgbClr val="BA0C2F"/>
      </a:lt2>
      <a:accent1>
        <a:srgbClr val="002F6C"/>
      </a:accent1>
      <a:accent2>
        <a:srgbClr val="BA0C2F"/>
      </a:accent2>
      <a:accent3>
        <a:srgbClr val="6C6463"/>
      </a:accent3>
      <a:accent4>
        <a:srgbClr val="000000"/>
      </a:accent4>
      <a:accent5>
        <a:srgbClr val="CFCDC9"/>
      </a:accent5>
      <a:accent6>
        <a:srgbClr val="0067B9"/>
      </a:accent6>
      <a:hlink>
        <a:srgbClr val="6C6463"/>
      </a:hlink>
      <a:folHlink>
        <a:srgbClr val="CFCDC9"/>
      </a:folHlink>
    </a:clrScheme>
    <a:fontScheme name="Solstice">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A6. PPT Template (OCT2016) (16.9)</Template>
  <TotalTime>8311</TotalTime>
  <Words>1639</Words>
  <Application>Microsoft Macintosh PowerPoint</Application>
  <PresentationFormat>Custom</PresentationFormat>
  <Paragraphs>215</Paragraphs>
  <Slides>34</Slides>
  <Notes>11</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16.9-Template_4.29.2016</vt:lpstr>
      <vt:lpstr>NEW MAIN PROVISIONS OF ENTERPRISE LAW 2014</vt:lpstr>
      <vt:lpstr>PURPOSE OF AMENDMENT</vt:lpstr>
      <vt:lpstr>NOTEWORTHY POINTS OF ENTERPRISE LAW 2014 </vt:lpstr>
      <vt:lpstr>I. REDUCING RISKS FOR ENTERPRISES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Gia nhập thị trường &amp; vốn doanh nghiệp</dc:title>
  <dc:creator>THINKPAD X61T</dc:creator>
  <cp:lastModifiedBy>MacbookAir</cp:lastModifiedBy>
  <cp:revision>711</cp:revision>
  <dcterms:created xsi:type="dcterms:W3CDTF">2013-08-25T13:29:55Z</dcterms:created>
  <dcterms:modified xsi:type="dcterms:W3CDTF">2017-07-26T01:15:08Z</dcterms:modified>
</cp:coreProperties>
</file>